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73" r:id="rId3"/>
    <p:sldId id="257" r:id="rId4"/>
    <p:sldId id="283" r:id="rId5"/>
    <p:sldId id="266" r:id="rId6"/>
    <p:sldId id="270" r:id="rId7"/>
    <p:sldId id="271" r:id="rId8"/>
    <p:sldId id="272" r:id="rId9"/>
    <p:sldId id="274" r:id="rId10"/>
    <p:sldId id="275" r:id="rId11"/>
    <p:sldId id="276" r:id="rId12"/>
    <p:sldId id="277" r:id="rId13"/>
    <p:sldId id="279" r:id="rId14"/>
    <p:sldId id="278" r:id="rId15"/>
    <p:sldId id="280" r:id="rId16"/>
    <p:sldId id="281" r:id="rId17"/>
    <p:sldId id="284" r:id="rId18"/>
    <p:sldId id="282" r:id="rId19"/>
    <p:sldId id="295" r:id="rId20"/>
    <p:sldId id="296" r:id="rId21"/>
    <p:sldId id="299" r:id="rId22"/>
    <p:sldId id="300" r:id="rId23"/>
    <p:sldId id="301" r:id="rId24"/>
    <p:sldId id="302" r:id="rId25"/>
    <p:sldId id="285" r:id="rId26"/>
    <p:sldId id="267" r:id="rId27"/>
    <p:sldId id="289" r:id="rId28"/>
    <p:sldId id="290" r:id="rId29"/>
    <p:sldId id="291" r:id="rId30"/>
    <p:sldId id="292" r:id="rId31"/>
    <p:sldId id="293" r:id="rId32"/>
    <p:sldId id="303" r:id="rId33"/>
    <p:sldId id="298" r:id="rId34"/>
    <p:sldId id="297" r:id="rId35"/>
    <p:sldId id="304" r:id="rId36"/>
    <p:sldId id="288" r:id="rId37"/>
    <p:sldId id="294" r:id="rId38"/>
    <p:sldId id="310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11" r:id="rId48"/>
    <p:sldId id="323" r:id="rId49"/>
    <p:sldId id="312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286" r:id="rId58"/>
    <p:sldId id="268" r:id="rId59"/>
    <p:sldId id="305" r:id="rId60"/>
    <p:sldId id="306" r:id="rId61"/>
    <p:sldId id="307" r:id="rId62"/>
    <p:sldId id="287" r:id="rId63"/>
    <p:sldId id="269" r:id="rId64"/>
    <p:sldId id="308" r:id="rId65"/>
    <p:sldId id="309" r:id="rId6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CCD519-6670-418D-819C-CF2B1227AC27}">
          <p14:sldIdLst>
            <p14:sldId id="256"/>
            <p14:sldId id="273"/>
            <p14:sldId id="257"/>
          </p14:sldIdLst>
        </p14:section>
        <p14:section name="4.1 Create database overview" id="{9A251265-0C41-40F3-9D8D-F4F9B54653AB}">
          <p14:sldIdLst>
            <p14:sldId id="283"/>
            <p14:sldId id="266"/>
            <p14:sldId id="270"/>
            <p14:sldId id="271"/>
            <p14:sldId id="272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4"/>
            <p14:sldId id="282"/>
            <p14:sldId id="295"/>
            <p14:sldId id="296"/>
            <p14:sldId id="299"/>
            <p14:sldId id="300"/>
            <p14:sldId id="301"/>
            <p14:sldId id="302"/>
          </p14:sldIdLst>
        </p14:section>
        <p14:section name="4.2 Table spaces and containers" id="{7E953580-2170-4858-AA39-22E59872A6B9}">
          <p14:sldIdLst>
            <p14:sldId id="285"/>
            <p14:sldId id="267"/>
            <p14:sldId id="289"/>
            <p14:sldId id="290"/>
            <p14:sldId id="291"/>
            <p14:sldId id="292"/>
            <p14:sldId id="293"/>
            <p14:sldId id="303"/>
            <p14:sldId id="298"/>
            <p14:sldId id="297"/>
            <p14:sldId id="304"/>
            <p14:sldId id="288"/>
            <p14:sldId id="294"/>
            <p14:sldId id="310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11"/>
            <p14:sldId id="323"/>
            <p14:sldId id="312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4.3 Gathering system information" id="{AE7A9FE0-96A5-4DC6-9C97-754EE147EE25}">
          <p14:sldIdLst>
            <p14:sldId id="286"/>
            <p14:sldId id="268"/>
            <p14:sldId id="305"/>
            <p14:sldId id="306"/>
            <p14:sldId id="307"/>
          </p14:sldIdLst>
        </p14:section>
        <p14:section name="4.4 Describe and modify the database configuration" id="{71145226-D2E6-4099-B322-9CD7A6554180}">
          <p14:sldIdLst>
            <p14:sldId id="287"/>
            <p14:sldId id="269"/>
            <p14:sldId id="308"/>
          </p14:sldIdLst>
        </p14:section>
        <p14:section name="Summary" id="{80F8F42B-EBB4-43B9-907F-3417F7486405}">
          <p14:sldIdLst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4118" autoAdjust="0"/>
  </p:normalViewPr>
  <p:slideViewPr>
    <p:cSldViewPr snapToGrid="0">
      <p:cViewPr varScale="1">
        <p:scale>
          <a:sx n="107" d="100"/>
          <a:sy n="107" d="100"/>
        </p:scale>
        <p:origin x="10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 Guannan" userId="459ef0fc5a933e81" providerId="LiveId" clId="{23B06441-A949-40E5-AE97-39C3D03F55FC}"/>
    <pc:docChg chg="undo custSel addSld delSld modSld">
      <pc:chgData name="QU Guannan" userId="459ef0fc5a933e81" providerId="LiveId" clId="{23B06441-A949-40E5-AE97-39C3D03F55FC}" dt="2021-09-14T06:36:03.769" v="3875" actId="1076"/>
      <pc:docMkLst>
        <pc:docMk/>
      </pc:docMkLst>
      <pc:sldChg chg="modSp new mod">
        <pc:chgData name="QU Guannan" userId="459ef0fc5a933e81" providerId="LiveId" clId="{23B06441-A949-40E5-AE97-39C3D03F55FC}" dt="2021-09-14T05:09:54.418" v="254" actId="403"/>
        <pc:sldMkLst>
          <pc:docMk/>
          <pc:sldMk cId="957072895" sldId="257"/>
        </pc:sldMkLst>
        <pc:spChg chg="mod">
          <ac:chgData name="QU Guannan" userId="459ef0fc5a933e81" providerId="LiveId" clId="{23B06441-A949-40E5-AE97-39C3D03F55FC}" dt="2021-09-14T05:08:30.454" v="31" actId="20577"/>
          <ac:spMkLst>
            <pc:docMk/>
            <pc:sldMk cId="957072895" sldId="257"/>
            <ac:spMk id="2" creationId="{2746A824-911C-4863-A9D8-86C9ECC02514}"/>
          </ac:spMkLst>
        </pc:spChg>
        <pc:spChg chg="mod">
          <ac:chgData name="QU Guannan" userId="459ef0fc5a933e81" providerId="LiveId" clId="{23B06441-A949-40E5-AE97-39C3D03F55FC}" dt="2021-09-14T05:09:54.418" v="254" actId="403"/>
          <ac:spMkLst>
            <pc:docMk/>
            <pc:sldMk cId="957072895" sldId="257"/>
            <ac:spMk id="3" creationId="{4394F093-9DE2-4527-9E60-6E2EFD51BC36}"/>
          </ac:spMkLst>
        </pc:spChg>
      </pc:sldChg>
      <pc:sldChg chg="addSp modSp new mod modNotesTx">
        <pc:chgData name="QU Guannan" userId="459ef0fc5a933e81" providerId="LiveId" clId="{23B06441-A949-40E5-AE97-39C3D03F55FC}" dt="2021-09-14T05:25:00.353" v="1714" actId="20577"/>
        <pc:sldMkLst>
          <pc:docMk/>
          <pc:sldMk cId="3008813861" sldId="258"/>
        </pc:sldMkLst>
        <pc:spChg chg="mod">
          <ac:chgData name="QU Guannan" userId="459ef0fc5a933e81" providerId="LiveId" clId="{23B06441-A949-40E5-AE97-39C3D03F55FC}" dt="2021-09-14T05:10:17.824" v="273" actId="20577"/>
          <ac:spMkLst>
            <pc:docMk/>
            <pc:sldMk cId="3008813861" sldId="258"/>
            <ac:spMk id="2" creationId="{D404389A-CDF2-45FE-97B2-DF9C7A47C818}"/>
          </ac:spMkLst>
        </pc:spChg>
        <pc:spChg chg="mod">
          <ac:chgData name="QU Guannan" userId="459ef0fc5a933e81" providerId="LiveId" clId="{23B06441-A949-40E5-AE97-39C3D03F55FC}" dt="2021-09-14T05:20:00.837" v="1271" actId="1076"/>
          <ac:spMkLst>
            <pc:docMk/>
            <pc:sldMk cId="3008813861" sldId="258"/>
            <ac:spMk id="3" creationId="{A30C1564-5F4E-459F-89D9-12E567778051}"/>
          </ac:spMkLst>
        </pc:spChg>
        <pc:picChg chg="add mod">
          <ac:chgData name="QU Guannan" userId="459ef0fc5a933e81" providerId="LiveId" clId="{23B06441-A949-40E5-AE97-39C3D03F55FC}" dt="2021-09-14T05:18:45.254" v="1035" actId="14100"/>
          <ac:picMkLst>
            <pc:docMk/>
            <pc:sldMk cId="3008813861" sldId="258"/>
            <ac:picMk id="5" creationId="{B18C056D-A466-4A14-9620-F06F2B81886F}"/>
          </ac:picMkLst>
        </pc:picChg>
      </pc:sldChg>
      <pc:sldChg chg="addSp delSp modSp mod">
        <pc:chgData name="QU Guannan" userId="459ef0fc5a933e81" providerId="LiveId" clId="{23B06441-A949-40E5-AE97-39C3D03F55FC}" dt="2021-09-14T05:30:46.636" v="1851" actId="20577"/>
        <pc:sldMkLst>
          <pc:docMk/>
          <pc:sldMk cId="988933123" sldId="259"/>
        </pc:sldMkLst>
        <pc:spChg chg="mod">
          <ac:chgData name="QU Guannan" userId="459ef0fc5a933e81" providerId="LiveId" clId="{23B06441-A949-40E5-AE97-39C3D03F55FC}" dt="2021-09-14T05:30:46.636" v="1851" actId="20577"/>
          <ac:spMkLst>
            <pc:docMk/>
            <pc:sldMk cId="988933123" sldId="259"/>
            <ac:spMk id="2" creationId="{D404389A-CDF2-45FE-97B2-DF9C7A47C818}"/>
          </ac:spMkLst>
        </pc:spChg>
        <pc:spChg chg="del">
          <ac:chgData name="QU Guannan" userId="459ef0fc5a933e81" providerId="LiveId" clId="{23B06441-A949-40E5-AE97-39C3D03F55FC}" dt="2021-09-14T05:20:18.694" v="1272" actId="478"/>
          <ac:spMkLst>
            <pc:docMk/>
            <pc:sldMk cId="988933123" sldId="259"/>
            <ac:spMk id="3" creationId="{A30C1564-5F4E-459F-89D9-12E567778051}"/>
          </ac:spMkLst>
        </pc:spChg>
        <pc:spChg chg="add del mod">
          <ac:chgData name="QU Guannan" userId="459ef0fc5a933e81" providerId="LiveId" clId="{23B06441-A949-40E5-AE97-39C3D03F55FC}" dt="2021-09-14T05:20:21.349" v="1273" actId="478"/>
          <ac:spMkLst>
            <pc:docMk/>
            <pc:sldMk cId="988933123" sldId="259"/>
            <ac:spMk id="6" creationId="{7F9CE976-F9B8-42B1-A50A-278143F58131}"/>
          </ac:spMkLst>
        </pc:spChg>
        <pc:spChg chg="add mod">
          <ac:chgData name="QU Guannan" userId="459ef0fc5a933e81" providerId="LiveId" clId="{23B06441-A949-40E5-AE97-39C3D03F55FC}" dt="2021-09-14T05:30:03.734" v="1826" actId="1076"/>
          <ac:spMkLst>
            <pc:docMk/>
            <pc:sldMk cId="988933123" sldId="259"/>
            <ac:spMk id="9" creationId="{C524D246-9768-40C3-B52B-7D9F112E460E}"/>
          </ac:spMkLst>
        </pc:spChg>
        <pc:spChg chg="add del mod">
          <ac:chgData name="QU Guannan" userId="459ef0fc5a933e81" providerId="LiveId" clId="{23B06441-A949-40E5-AE97-39C3D03F55FC}" dt="2021-09-14T05:26:12.817" v="1720" actId="478"/>
          <ac:spMkLst>
            <pc:docMk/>
            <pc:sldMk cId="988933123" sldId="259"/>
            <ac:spMk id="10" creationId="{1F4A3DC3-9C42-4280-8880-6874D7DE88C1}"/>
          </ac:spMkLst>
        </pc:spChg>
        <pc:spChg chg="add mod">
          <ac:chgData name="QU Guannan" userId="459ef0fc5a933e81" providerId="LiveId" clId="{23B06441-A949-40E5-AE97-39C3D03F55FC}" dt="2021-09-14T05:29:52.288" v="1821" actId="14100"/>
          <ac:spMkLst>
            <pc:docMk/>
            <pc:sldMk cId="988933123" sldId="259"/>
            <ac:spMk id="11" creationId="{FDAF5183-F32B-4355-870A-62DC5B139F74}"/>
          </ac:spMkLst>
        </pc:spChg>
        <pc:picChg chg="del mod">
          <ac:chgData name="QU Guannan" userId="459ef0fc5a933e81" providerId="LiveId" clId="{23B06441-A949-40E5-AE97-39C3D03F55FC}" dt="2021-09-14T05:25:54.407" v="1715" actId="478"/>
          <ac:picMkLst>
            <pc:docMk/>
            <pc:sldMk cId="988933123" sldId="259"/>
            <ac:picMk id="5" creationId="{B18C056D-A466-4A14-9620-F06F2B81886F}"/>
          </ac:picMkLst>
        </pc:picChg>
        <pc:picChg chg="add mod">
          <ac:chgData name="QU Guannan" userId="459ef0fc5a933e81" providerId="LiveId" clId="{23B06441-A949-40E5-AE97-39C3D03F55FC}" dt="2021-09-14T05:29:59.928" v="1825" actId="1076"/>
          <ac:picMkLst>
            <pc:docMk/>
            <pc:sldMk cId="988933123" sldId="259"/>
            <ac:picMk id="8" creationId="{9418797A-3D77-43C5-9398-5A4A0E564D68}"/>
          </ac:picMkLst>
        </pc:picChg>
        <pc:picChg chg="add mod">
          <ac:chgData name="QU Guannan" userId="459ef0fc5a933e81" providerId="LiveId" clId="{23B06441-A949-40E5-AE97-39C3D03F55FC}" dt="2021-09-14T05:30:08.934" v="1827" actId="1076"/>
          <ac:picMkLst>
            <pc:docMk/>
            <pc:sldMk cId="988933123" sldId="259"/>
            <ac:picMk id="13" creationId="{86F5E1AF-4FCB-4F8C-B7B1-3788DEFC85A8}"/>
          </ac:picMkLst>
        </pc:picChg>
      </pc:sldChg>
      <pc:sldChg chg="addSp delSp modSp add mod">
        <pc:chgData name="QU Guannan" userId="459ef0fc5a933e81" providerId="LiveId" clId="{23B06441-A949-40E5-AE97-39C3D03F55FC}" dt="2021-09-14T05:42:17.572" v="2121" actId="113"/>
        <pc:sldMkLst>
          <pc:docMk/>
          <pc:sldMk cId="1647315718" sldId="260"/>
        </pc:sldMkLst>
        <pc:spChg chg="mod">
          <ac:chgData name="QU Guannan" userId="459ef0fc5a933e81" providerId="LiveId" clId="{23B06441-A949-40E5-AE97-39C3D03F55FC}" dt="2021-09-14T05:42:17.572" v="2121" actId="113"/>
          <ac:spMkLst>
            <pc:docMk/>
            <pc:sldMk cId="1647315718" sldId="260"/>
            <ac:spMk id="2" creationId="{D404389A-CDF2-45FE-97B2-DF9C7A47C818}"/>
          </ac:spMkLst>
        </pc:spChg>
        <pc:spChg chg="add mod">
          <ac:chgData name="QU Guannan" userId="459ef0fc5a933e81" providerId="LiveId" clId="{23B06441-A949-40E5-AE97-39C3D03F55FC}" dt="2021-09-14T05:42:02.350" v="2120" actId="1076"/>
          <ac:spMkLst>
            <pc:docMk/>
            <pc:sldMk cId="1647315718" sldId="260"/>
            <ac:spMk id="7" creationId="{A7B8B8A8-7AF8-4F2F-A46D-FB89805453C6}"/>
          </ac:spMkLst>
        </pc:spChg>
        <pc:spChg chg="del">
          <ac:chgData name="QU Guannan" userId="459ef0fc5a933e81" providerId="LiveId" clId="{23B06441-A949-40E5-AE97-39C3D03F55FC}" dt="2021-09-14T05:37:28.169" v="1888" actId="478"/>
          <ac:spMkLst>
            <pc:docMk/>
            <pc:sldMk cId="1647315718" sldId="260"/>
            <ac:spMk id="9" creationId="{C524D246-9768-40C3-B52B-7D9F112E460E}"/>
          </ac:spMkLst>
        </pc:spChg>
        <pc:spChg chg="add mod">
          <ac:chgData name="QU Guannan" userId="459ef0fc5a933e81" providerId="LiveId" clId="{23B06441-A949-40E5-AE97-39C3D03F55FC}" dt="2021-09-14T05:41:35.749" v="2114" actId="27636"/>
          <ac:spMkLst>
            <pc:docMk/>
            <pc:sldMk cId="1647315718" sldId="260"/>
            <ac:spMk id="10" creationId="{9C599204-0ADC-420E-8A84-A30818CA84F6}"/>
          </ac:spMkLst>
        </pc:spChg>
        <pc:spChg chg="mod">
          <ac:chgData name="QU Guannan" userId="459ef0fc5a933e81" providerId="LiveId" clId="{23B06441-A949-40E5-AE97-39C3D03F55FC}" dt="2021-09-14T05:41:11.238" v="2075" actId="1076"/>
          <ac:spMkLst>
            <pc:docMk/>
            <pc:sldMk cId="1647315718" sldId="260"/>
            <ac:spMk id="11" creationId="{FDAF5183-F32B-4355-870A-62DC5B139F74}"/>
          </ac:spMkLst>
        </pc:spChg>
        <pc:picChg chg="add mod">
          <ac:chgData name="QU Guannan" userId="459ef0fc5a933e81" providerId="LiveId" clId="{23B06441-A949-40E5-AE97-39C3D03F55FC}" dt="2021-09-14T05:41:25.367" v="2081" actId="1076"/>
          <ac:picMkLst>
            <pc:docMk/>
            <pc:sldMk cId="1647315718" sldId="260"/>
            <ac:picMk id="4" creationId="{DFFFBC2B-428B-48B4-996B-08B4FBA6605E}"/>
          </ac:picMkLst>
        </pc:picChg>
        <pc:picChg chg="add mod">
          <ac:chgData name="QU Guannan" userId="459ef0fc5a933e81" providerId="LiveId" clId="{23B06441-A949-40E5-AE97-39C3D03F55FC}" dt="2021-09-14T05:41:26.831" v="2082" actId="1076"/>
          <ac:picMkLst>
            <pc:docMk/>
            <pc:sldMk cId="1647315718" sldId="260"/>
            <ac:picMk id="6" creationId="{C9B027C4-F880-413A-9331-CB8255B981D6}"/>
          </ac:picMkLst>
        </pc:picChg>
        <pc:picChg chg="del mod">
          <ac:chgData name="QU Guannan" userId="459ef0fc5a933e81" providerId="LiveId" clId="{23B06441-A949-40E5-AE97-39C3D03F55FC}" dt="2021-09-14T05:31:54.702" v="1884" actId="478"/>
          <ac:picMkLst>
            <pc:docMk/>
            <pc:sldMk cId="1647315718" sldId="260"/>
            <ac:picMk id="8" creationId="{9418797A-3D77-43C5-9398-5A4A0E564D68}"/>
          </ac:picMkLst>
        </pc:picChg>
        <pc:picChg chg="del mod">
          <ac:chgData name="QU Guannan" userId="459ef0fc5a933e81" providerId="LiveId" clId="{23B06441-A949-40E5-AE97-39C3D03F55FC}" dt="2021-09-14T05:31:56.635" v="1885" actId="478"/>
          <ac:picMkLst>
            <pc:docMk/>
            <pc:sldMk cId="1647315718" sldId="260"/>
            <ac:picMk id="13" creationId="{86F5E1AF-4FCB-4F8C-B7B1-3788DEFC85A8}"/>
          </ac:picMkLst>
        </pc:picChg>
      </pc:sldChg>
      <pc:sldChg chg="addSp delSp modSp add del mod">
        <pc:chgData name="QU Guannan" userId="459ef0fc5a933e81" providerId="LiveId" clId="{23B06441-A949-40E5-AE97-39C3D03F55FC}" dt="2021-09-14T06:10:50.339" v="2145" actId="1076"/>
        <pc:sldMkLst>
          <pc:docMk/>
          <pc:sldMk cId="2057829845" sldId="261"/>
        </pc:sldMkLst>
        <pc:spChg chg="mod">
          <ac:chgData name="QU Guannan" userId="459ef0fc5a933e81" providerId="LiveId" clId="{23B06441-A949-40E5-AE97-39C3D03F55FC}" dt="2021-09-14T05:42:31.811" v="2124" actId="113"/>
          <ac:spMkLst>
            <pc:docMk/>
            <pc:sldMk cId="2057829845" sldId="261"/>
            <ac:spMk id="2" creationId="{D404389A-CDF2-45FE-97B2-DF9C7A47C818}"/>
          </ac:spMkLst>
        </pc:spChg>
        <pc:spChg chg="mod ord">
          <ac:chgData name="QU Guannan" userId="459ef0fc5a933e81" providerId="LiveId" clId="{23B06441-A949-40E5-AE97-39C3D03F55FC}" dt="2021-09-14T06:10:45.394" v="2144" actId="14100"/>
          <ac:spMkLst>
            <pc:docMk/>
            <pc:sldMk cId="2057829845" sldId="261"/>
            <ac:spMk id="7" creationId="{A7B8B8A8-7AF8-4F2F-A46D-FB89805453C6}"/>
          </ac:spMkLst>
        </pc:spChg>
        <pc:spChg chg="del">
          <ac:chgData name="QU Guannan" userId="459ef0fc5a933e81" providerId="LiveId" clId="{23B06441-A949-40E5-AE97-39C3D03F55FC}" dt="2021-09-14T06:07:30.022" v="2129" actId="478"/>
          <ac:spMkLst>
            <pc:docMk/>
            <pc:sldMk cId="2057829845" sldId="261"/>
            <ac:spMk id="10" creationId="{9C599204-0ADC-420E-8A84-A30818CA84F6}"/>
          </ac:spMkLst>
        </pc:spChg>
        <pc:picChg chg="del">
          <ac:chgData name="QU Guannan" userId="459ef0fc5a933e81" providerId="LiveId" clId="{23B06441-A949-40E5-AE97-39C3D03F55FC}" dt="2021-09-14T06:07:24.117" v="2127" actId="478"/>
          <ac:picMkLst>
            <pc:docMk/>
            <pc:sldMk cId="2057829845" sldId="261"/>
            <ac:picMk id="4" creationId="{DFFFBC2B-428B-48B4-996B-08B4FBA6605E}"/>
          </ac:picMkLst>
        </pc:picChg>
        <pc:picChg chg="add mod">
          <ac:chgData name="QU Guannan" userId="459ef0fc5a933e81" providerId="LiveId" clId="{23B06441-A949-40E5-AE97-39C3D03F55FC}" dt="2021-09-14T06:10:33.051" v="2138" actId="1076"/>
          <ac:picMkLst>
            <pc:docMk/>
            <pc:sldMk cId="2057829845" sldId="261"/>
            <ac:picMk id="5" creationId="{8ABC80F2-B53E-46B7-BB4D-FE091D66A03F}"/>
          </ac:picMkLst>
        </pc:picChg>
        <pc:picChg chg="del">
          <ac:chgData name="QU Guannan" userId="459ef0fc5a933e81" providerId="LiveId" clId="{23B06441-A949-40E5-AE97-39C3D03F55FC}" dt="2021-09-14T06:07:25.836" v="2128" actId="478"/>
          <ac:picMkLst>
            <pc:docMk/>
            <pc:sldMk cId="2057829845" sldId="261"/>
            <ac:picMk id="6" creationId="{C9B027C4-F880-413A-9331-CB8255B981D6}"/>
          </ac:picMkLst>
        </pc:picChg>
        <pc:picChg chg="add mod">
          <ac:chgData name="QU Guannan" userId="459ef0fc5a933e81" providerId="LiveId" clId="{23B06441-A949-40E5-AE97-39C3D03F55FC}" dt="2021-09-14T06:10:50.339" v="2145" actId="1076"/>
          <ac:picMkLst>
            <pc:docMk/>
            <pc:sldMk cId="2057829845" sldId="261"/>
            <ac:picMk id="9" creationId="{4767F2BF-4A8C-4D71-935F-C61F697BCA8A}"/>
          </ac:picMkLst>
        </pc:picChg>
      </pc:sldChg>
      <pc:sldChg chg="addSp delSp modSp new mod">
        <pc:chgData name="QU Guannan" userId="459ef0fc5a933e81" providerId="LiveId" clId="{23B06441-A949-40E5-AE97-39C3D03F55FC}" dt="2021-09-14T06:12:58.328" v="2184" actId="1076"/>
        <pc:sldMkLst>
          <pc:docMk/>
          <pc:sldMk cId="46183479" sldId="262"/>
        </pc:sldMkLst>
        <pc:spChg chg="mod">
          <ac:chgData name="QU Guannan" userId="459ef0fc5a933e81" providerId="LiveId" clId="{23B06441-A949-40E5-AE97-39C3D03F55FC}" dt="2021-09-14T06:12:57.098" v="2183" actId="1076"/>
          <ac:spMkLst>
            <pc:docMk/>
            <pc:sldMk cId="46183479" sldId="262"/>
            <ac:spMk id="2" creationId="{FA758151-8FC6-4E7D-AF0F-8EF6DE8223C2}"/>
          </ac:spMkLst>
        </pc:spChg>
        <pc:spChg chg="del mod">
          <ac:chgData name="QU Guannan" userId="459ef0fc5a933e81" providerId="LiveId" clId="{23B06441-A949-40E5-AE97-39C3D03F55FC}" dt="2021-09-14T06:12:49.045" v="2182" actId="478"/>
          <ac:spMkLst>
            <pc:docMk/>
            <pc:sldMk cId="46183479" sldId="262"/>
            <ac:spMk id="3" creationId="{DB9FA4C6-4193-4DA7-9FFD-B4796B66E7A7}"/>
          </ac:spMkLst>
        </pc:spChg>
        <pc:picChg chg="add mod">
          <ac:chgData name="QU Guannan" userId="459ef0fc5a933e81" providerId="LiveId" clId="{23B06441-A949-40E5-AE97-39C3D03F55FC}" dt="2021-09-14T06:12:58.328" v="2184" actId="1076"/>
          <ac:picMkLst>
            <pc:docMk/>
            <pc:sldMk cId="46183479" sldId="262"/>
            <ac:picMk id="5" creationId="{474B7E34-245B-4015-A9C4-3DAD37277E69}"/>
          </ac:picMkLst>
        </pc:picChg>
      </pc:sldChg>
      <pc:sldChg chg="addSp delSp modSp new mod">
        <pc:chgData name="QU Guannan" userId="459ef0fc5a933e81" providerId="LiveId" clId="{23B06441-A949-40E5-AE97-39C3D03F55FC}" dt="2021-09-14T06:32:41.229" v="3717" actId="20577"/>
        <pc:sldMkLst>
          <pc:docMk/>
          <pc:sldMk cId="1207264664" sldId="263"/>
        </pc:sldMkLst>
        <pc:spChg chg="mod">
          <ac:chgData name="QU Guannan" userId="459ef0fc5a933e81" providerId="LiveId" clId="{23B06441-A949-40E5-AE97-39C3D03F55FC}" dt="2021-09-14T06:32:41.229" v="3717" actId="20577"/>
          <ac:spMkLst>
            <pc:docMk/>
            <pc:sldMk cId="1207264664" sldId="263"/>
            <ac:spMk id="2" creationId="{A621C7BF-9B39-4A47-AD9B-81CCFF87C941}"/>
          </ac:spMkLst>
        </pc:spChg>
        <pc:spChg chg="mod">
          <ac:chgData name="QU Guannan" userId="459ef0fc5a933e81" providerId="LiveId" clId="{23B06441-A949-40E5-AE97-39C3D03F55FC}" dt="2021-09-14T06:26:19.250" v="3122"/>
          <ac:spMkLst>
            <pc:docMk/>
            <pc:sldMk cId="1207264664" sldId="263"/>
            <ac:spMk id="3" creationId="{85531FE7-35D7-42F8-BBBB-1F36035E5A42}"/>
          </ac:spMkLst>
        </pc:spChg>
        <pc:picChg chg="add del mod">
          <ac:chgData name="QU Guannan" userId="459ef0fc5a933e81" providerId="LiveId" clId="{23B06441-A949-40E5-AE97-39C3D03F55FC}" dt="2021-09-14T06:23:29.752" v="2981" actId="478"/>
          <ac:picMkLst>
            <pc:docMk/>
            <pc:sldMk cId="1207264664" sldId="263"/>
            <ac:picMk id="5" creationId="{C9355345-6EF6-466D-AD9E-2A83A1E134CB}"/>
          </ac:picMkLst>
        </pc:picChg>
        <pc:picChg chg="add mod">
          <ac:chgData name="QU Guannan" userId="459ef0fc5a933e81" providerId="LiveId" clId="{23B06441-A949-40E5-AE97-39C3D03F55FC}" dt="2021-09-14T06:24:52.962" v="2993" actId="1076"/>
          <ac:picMkLst>
            <pc:docMk/>
            <pc:sldMk cId="1207264664" sldId="263"/>
            <ac:picMk id="7" creationId="{30889B6A-7E78-4E4C-8173-30AFAFB2F965}"/>
          </ac:picMkLst>
        </pc:picChg>
        <pc:picChg chg="add mod">
          <ac:chgData name="QU Guannan" userId="459ef0fc5a933e81" providerId="LiveId" clId="{23B06441-A949-40E5-AE97-39C3D03F55FC}" dt="2021-09-14T06:24:54.505" v="2994" actId="1076"/>
          <ac:picMkLst>
            <pc:docMk/>
            <pc:sldMk cId="1207264664" sldId="263"/>
            <ac:picMk id="9" creationId="{94B7E912-F955-43D9-89DC-8A5838565BD6}"/>
          </ac:picMkLst>
        </pc:picChg>
      </pc:sldChg>
      <pc:sldChg chg="addSp modSp new mod">
        <pc:chgData name="QU Guannan" userId="459ef0fc5a933e81" providerId="LiveId" clId="{23B06441-A949-40E5-AE97-39C3D03F55FC}" dt="2021-09-14T06:32:31.929" v="3716" actId="208"/>
        <pc:sldMkLst>
          <pc:docMk/>
          <pc:sldMk cId="715972547" sldId="264"/>
        </pc:sldMkLst>
        <pc:spChg chg="mod">
          <ac:chgData name="QU Guannan" userId="459ef0fc5a933e81" providerId="LiveId" clId="{23B06441-A949-40E5-AE97-39C3D03F55FC}" dt="2021-09-14T06:31:54.939" v="3707" actId="1076"/>
          <ac:spMkLst>
            <pc:docMk/>
            <pc:sldMk cId="715972547" sldId="264"/>
            <ac:spMk id="2" creationId="{D97B553F-785C-4E6D-9C51-C14DB7F04012}"/>
          </ac:spMkLst>
        </pc:spChg>
        <pc:spChg chg="mod">
          <ac:chgData name="QU Guannan" userId="459ef0fc5a933e81" providerId="LiveId" clId="{23B06441-A949-40E5-AE97-39C3D03F55FC}" dt="2021-09-14T06:31:56.963" v="3708" actId="14100"/>
          <ac:spMkLst>
            <pc:docMk/>
            <pc:sldMk cId="715972547" sldId="264"/>
            <ac:spMk id="3" creationId="{BAFDF6E3-74BD-4A4D-8699-B7562062CB03}"/>
          </ac:spMkLst>
        </pc:spChg>
        <pc:spChg chg="add mod">
          <ac:chgData name="QU Guannan" userId="459ef0fc5a933e81" providerId="LiveId" clId="{23B06441-A949-40E5-AE97-39C3D03F55FC}" dt="2021-09-14T06:32:31.929" v="3716" actId="208"/>
          <ac:spMkLst>
            <pc:docMk/>
            <pc:sldMk cId="715972547" sldId="264"/>
            <ac:spMk id="8" creationId="{FA0BA06F-0D41-456E-BC0B-DF67CA834284}"/>
          </ac:spMkLst>
        </pc:spChg>
        <pc:picChg chg="add mod">
          <ac:chgData name="QU Guannan" userId="459ef0fc5a933e81" providerId="LiveId" clId="{23B06441-A949-40E5-AE97-39C3D03F55FC}" dt="2021-09-14T06:32:00.652" v="3711" actId="1076"/>
          <ac:picMkLst>
            <pc:docMk/>
            <pc:sldMk cId="715972547" sldId="264"/>
            <ac:picMk id="5" creationId="{C2CF3598-92F8-4703-B64B-B9D92A43965D}"/>
          </ac:picMkLst>
        </pc:picChg>
        <pc:picChg chg="add mod">
          <ac:chgData name="QU Guannan" userId="459ef0fc5a933e81" providerId="LiveId" clId="{23B06441-A949-40E5-AE97-39C3D03F55FC}" dt="2021-09-14T06:32:04.747" v="3713" actId="14100"/>
          <ac:picMkLst>
            <pc:docMk/>
            <pc:sldMk cId="715972547" sldId="264"/>
            <ac:picMk id="7" creationId="{930096CD-1C5A-4638-A30A-51E6B3A6E94E}"/>
          </ac:picMkLst>
        </pc:picChg>
      </pc:sldChg>
      <pc:sldChg chg="modSp new mod">
        <pc:chgData name="QU Guannan" userId="459ef0fc5a933e81" providerId="LiveId" clId="{23B06441-A949-40E5-AE97-39C3D03F55FC}" dt="2021-09-14T06:17:35.417" v="2359" actId="20577"/>
        <pc:sldMkLst>
          <pc:docMk/>
          <pc:sldMk cId="518920183" sldId="265"/>
        </pc:sldMkLst>
        <pc:spChg chg="mod">
          <ac:chgData name="QU Guannan" userId="459ef0fc5a933e81" providerId="LiveId" clId="{23B06441-A949-40E5-AE97-39C3D03F55FC}" dt="2021-09-14T06:17:01.571" v="2267" actId="20577"/>
          <ac:spMkLst>
            <pc:docMk/>
            <pc:sldMk cId="518920183" sldId="265"/>
            <ac:spMk id="2" creationId="{5ABEB6F9-E51D-4B99-A1E0-4393FD3DF3BF}"/>
          </ac:spMkLst>
        </pc:spChg>
        <pc:spChg chg="mod">
          <ac:chgData name="QU Guannan" userId="459ef0fc5a933e81" providerId="LiveId" clId="{23B06441-A949-40E5-AE97-39C3D03F55FC}" dt="2021-09-14T06:17:35.417" v="2359" actId="20577"/>
          <ac:spMkLst>
            <pc:docMk/>
            <pc:sldMk cId="518920183" sldId="265"/>
            <ac:spMk id="3" creationId="{042C2DA7-A182-4819-BDCA-8C286704426E}"/>
          </ac:spMkLst>
        </pc:spChg>
      </pc:sldChg>
      <pc:sldChg chg="addSp delSp modSp add mod">
        <pc:chgData name="QU Guannan" userId="459ef0fc5a933e81" providerId="LiveId" clId="{23B06441-A949-40E5-AE97-39C3D03F55FC}" dt="2021-09-14T06:36:03.769" v="3875" actId="1076"/>
        <pc:sldMkLst>
          <pc:docMk/>
          <pc:sldMk cId="68300944" sldId="266"/>
        </pc:sldMkLst>
        <pc:spChg chg="mod">
          <ac:chgData name="QU Guannan" userId="459ef0fc5a933e81" providerId="LiveId" clId="{23B06441-A949-40E5-AE97-39C3D03F55FC}" dt="2021-09-14T06:32:52.238" v="3730"/>
          <ac:spMkLst>
            <pc:docMk/>
            <pc:sldMk cId="68300944" sldId="266"/>
            <ac:spMk id="2" creationId="{A621C7BF-9B39-4A47-AD9B-81CCFF87C941}"/>
          </ac:spMkLst>
        </pc:spChg>
        <pc:spChg chg="del">
          <ac:chgData name="QU Guannan" userId="459ef0fc5a933e81" providerId="LiveId" clId="{23B06441-A949-40E5-AE97-39C3D03F55FC}" dt="2021-09-14T06:32:56.253" v="3731" actId="478"/>
          <ac:spMkLst>
            <pc:docMk/>
            <pc:sldMk cId="68300944" sldId="266"/>
            <ac:spMk id="3" creationId="{85531FE7-35D7-42F8-BBBB-1F36035E5A42}"/>
          </ac:spMkLst>
        </pc:spChg>
        <pc:spChg chg="add del mod">
          <ac:chgData name="QU Guannan" userId="459ef0fc5a933e81" providerId="LiveId" clId="{23B06441-A949-40E5-AE97-39C3D03F55FC}" dt="2021-09-14T06:32:58.848" v="3732" actId="478"/>
          <ac:spMkLst>
            <pc:docMk/>
            <pc:sldMk cId="68300944" sldId="266"/>
            <ac:spMk id="5" creationId="{F9FCEC88-8340-4242-9380-EC8C7605910B}"/>
          </ac:spMkLst>
        </pc:spChg>
        <pc:spChg chg="add mod">
          <ac:chgData name="QU Guannan" userId="459ef0fc5a933e81" providerId="LiveId" clId="{23B06441-A949-40E5-AE97-39C3D03F55FC}" dt="2021-09-14T06:36:03.769" v="3875" actId="1076"/>
          <ac:spMkLst>
            <pc:docMk/>
            <pc:sldMk cId="68300944" sldId="266"/>
            <ac:spMk id="12" creationId="{751B7E6F-C684-4848-8AC3-323D00E86261}"/>
          </ac:spMkLst>
        </pc:spChg>
        <pc:picChg chg="del">
          <ac:chgData name="QU Guannan" userId="459ef0fc5a933e81" providerId="LiveId" clId="{23B06441-A949-40E5-AE97-39C3D03F55FC}" dt="2021-09-14T06:33:00.527" v="3733" actId="478"/>
          <ac:picMkLst>
            <pc:docMk/>
            <pc:sldMk cId="68300944" sldId="266"/>
            <ac:picMk id="7" creationId="{30889B6A-7E78-4E4C-8173-30AFAFB2F965}"/>
          </ac:picMkLst>
        </pc:picChg>
        <pc:picChg chg="add mod">
          <ac:chgData name="QU Guannan" userId="459ef0fc5a933e81" providerId="LiveId" clId="{23B06441-A949-40E5-AE97-39C3D03F55FC}" dt="2021-09-14T06:34:07.458" v="3736" actId="1076"/>
          <ac:picMkLst>
            <pc:docMk/>
            <pc:sldMk cId="68300944" sldId="266"/>
            <ac:picMk id="8" creationId="{834FAB38-749A-443D-9266-7051BDA2FDA8}"/>
          </ac:picMkLst>
        </pc:picChg>
        <pc:picChg chg="del">
          <ac:chgData name="QU Guannan" userId="459ef0fc5a933e81" providerId="LiveId" clId="{23B06441-A949-40E5-AE97-39C3D03F55FC}" dt="2021-09-14T06:33:01.201" v="3734" actId="478"/>
          <ac:picMkLst>
            <pc:docMk/>
            <pc:sldMk cId="68300944" sldId="266"/>
            <ac:picMk id="9" creationId="{94B7E912-F955-43D9-89DC-8A5838565BD6}"/>
          </ac:picMkLst>
        </pc:picChg>
        <pc:picChg chg="add mod">
          <ac:chgData name="QU Guannan" userId="459ef0fc5a933e81" providerId="LiveId" clId="{23B06441-A949-40E5-AE97-39C3D03F55FC}" dt="2021-09-14T06:35:16.400" v="3739" actId="1076"/>
          <ac:picMkLst>
            <pc:docMk/>
            <pc:sldMk cId="68300944" sldId="266"/>
            <ac:picMk id="11" creationId="{4637FD93-CE91-46CB-8D7A-6307E176B6FA}"/>
          </ac:picMkLst>
        </pc:picChg>
      </pc:sldChg>
    </pc:docChg>
  </pc:docChgLst>
  <pc:docChgLst>
    <pc:chgData name="QU Guannan" userId="459ef0fc5a933e81" providerId="LiveId" clId="{F21EF43C-4188-43D4-9282-37B3E682E468}"/>
    <pc:docChg chg="undo custSel addSld delSld modSld sldOrd modSection">
      <pc:chgData name="QU Guannan" userId="459ef0fc5a933e81" providerId="LiveId" clId="{F21EF43C-4188-43D4-9282-37B3E682E468}" dt="2021-09-22T01:44:46.108" v="3159" actId="113"/>
      <pc:docMkLst>
        <pc:docMk/>
      </pc:docMkLst>
      <pc:sldChg chg="addSp modSp mod ord">
        <pc:chgData name="QU Guannan" userId="459ef0fc5a933e81" providerId="LiveId" clId="{F21EF43C-4188-43D4-9282-37B3E682E468}" dt="2021-09-18T06:21:45.411" v="1911" actId="20577"/>
        <pc:sldMkLst>
          <pc:docMk/>
          <pc:sldMk cId="957072895" sldId="257"/>
        </pc:sldMkLst>
        <pc:spChg chg="mod">
          <ac:chgData name="QU Guannan" userId="459ef0fc5a933e81" providerId="LiveId" clId="{F21EF43C-4188-43D4-9282-37B3E682E468}" dt="2021-09-18T02:14:44.797" v="1350" actId="1076"/>
          <ac:spMkLst>
            <pc:docMk/>
            <pc:sldMk cId="957072895" sldId="257"/>
            <ac:spMk id="2" creationId="{2746A824-911C-4863-A9D8-86C9ECC02514}"/>
          </ac:spMkLst>
        </pc:spChg>
        <pc:spChg chg="mod">
          <ac:chgData name="QU Guannan" userId="459ef0fc5a933e81" providerId="LiveId" clId="{F21EF43C-4188-43D4-9282-37B3E682E468}" dt="2021-09-18T06:21:45.411" v="1911" actId="20577"/>
          <ac:spMkLst>
            <pc:docMk/>
            <pc:sldMk cId="957072895" sldId="257"/>
            <ac:spMk id="3" creationId="{4394F093-9DE2-4527-9E60-6E2EFD51BC36}"/>
          </ac:spMkLst>
        </pc:spChg>
        <pc:spChg chg="add mod">
          <ac:chgData name="QU Guannan" userId="459ef0fc5a933e81" providerId="LiveId" clId="{F21EF43C-4188-43D4-9282-37B3E682E468}" dt="2021-09-18T01:24:25.808" v="581" actId="21"/>
          <ac:spMkLst>
            <pc:docMk/>
            <pc:sldMk cId="957072895" sldId="257"/>
            <ac:spMk id="4" creationId="{85509907-E650-4F61-94D0-1075CEDAE57B}"/>
          </ac:spMkLst>
        </pc:spChg>
      </pc:sldChg>
      <pc:sldChg chg="del">
        <pc:chgData name="QU Guannan" userId="459ef0fc5a933e81" providerId="LiveId" clId="{F21EF43C-4188-43D4-9282-37B3E682E468}" dt="2021-09-22T00:32:34.127" v="2716" actId="47"/>
        <pc:sldMkLst>
          <pc:docMk/>
          <pc:sldMk cId="518920183" sldId="265"/>
        </pc:sldMkLst>
      </pc:sldChg>
      <pc:sldChg chg="addSp modSp mod">
        <pc:chgData name="QU Guannan" userId="459ef0fc5a933e81" providerId="LiveId" clId="{F21EF43C-4188-43D4-9282-37B3E682E468}" dt="2021-09-18T02:50:45.891" v="1515" actId="20577"/>
        <pc:sldMkLst>
          <pc:docMk/>
          <pc:sldMk cId="3847991590" sldId="266"/>
        </pc:sldMkLst>
        <pc:spChg chg="mod">
          <ac:chgData name="QU Guannan" userId="459ef0fc5a933e81" providerId="LiveId" clId="{F21EF43C-4188-43D4-9282-37B3E682E468}" dt="2021-09-18T02:50:45.891" v="1515" actId="20577"/>
          <ac:spMkLst>
            <pc:docMk/>
            <pc:sldMk cId="3847991590" sldId="266"/>
            <ac:spMk id="3" creationId="{4394F093-9DE2-4527-9E60-6E2EFD51BC36}"/>
          </ac:spMkLst>
        </pc:spChg>
        <pc:spChg chg="add mod">
          <ac:chgData name="QU Guannan" userId="459ef0fc5a933e81" providerId="LiveId" clId="{F21EF43C-4188-43D4-9282-37B3E682E468}" dt="2021-09-18T02:28:57.685" v="1474" actId="208"/>
          <ac:spMkLst>
            <pc:docMk/>
            <pc:sldMk cId="3847991590" sldId="266"/>
            <ac:spMk id="7" creationId="{E29BFF1A-B867-4631-A6DE-D3577CB228AC}"/>
          </ac:spMkLst>
        </pc:spChg>
        <pc:picChg chg="mod">
          <ac:chgData name="QU Guannan" userId="459ef0fc5a933e81" providerId="LiveId" clId="{F21EF43C-4188-43D4-9282-37B3E682E468}" dt="2021-09-18T02:28:33.278" v="1470" actId="1076"/>
          <ac:picMkLst>
            <pc:docMk/>
            <pc:sldMk cId="3847991590" sldId="266"/>
            <ac:picMk id="4" creationId="{00000000-0000-0000-0000-000000000000}"/>
          </ac:picMkLst>
        </pc:picChg>
        <pc:picChg chg="add mod">
          <ac:chgData name="QU Guannan" userId="459ef0fc5a933e81" providerId="LiveId" clId="{F21EF43C-4188-43D4-9282-37B3E682E468}" dt="2021-09-18T02:28:36.030" v="1471" actId="1076"/>
          <ac:picMkLst>
            <pc:docMk/>
            <pc:sldMk cId="3847991590" sldId="266"/>
            <ac:picMk id="6" creationId="{0A9E9D78-32AA-444D-B8B1-467E039A77EF}"/>
          </ac:picMkLst>
        </pc:picChg>
      </pc:sldChg>
      <pc:sldChg chg="addSp modSp mod">
        <pc:chgData name="QU Guannan" userId="459ef0fc5a933e81" providerId="LiveId" clId="{F21EF43C-4188-43D4-9282-37B3E682E468}" dt="2021-09-18T02:52:33.436" v="1632" actId="114"/>
        <pc:sldMkLst>
          <pc:docMk/>
          <pc:sldMk cId="706445066" sldId="270"/>
        </pc:sldMkLst>
        <pc:spChg chg="mod">
          <ac:chgData name="QU Guannan" userId="459ef0fc5a933e81" providerId="LiveId" clId="{F21EF43C-4188-43D4-9282-37B3E682E468}" dt="2021-09-18T02:51:43.882" v="1519" actId="1076"/>
          <ac:spMkLst>
            <pc:docMk/>
            <pc:sldMk cId="706445066" sldId="270"/>
            <ac:spMk id="6" creationId="{00000000-0000-0000-0000-000000000000}"/>
          </ac:spMkLst>
        </pc:spChg>
        <pc:spChg chg="mod">
          <ac:chgData name="QU Guannan" userId="459ef0fc5a933e81" providerId="LiveId" clId="{F21EF43C-4188-43D4-9282-37B3E682E468}" dt="2021-09-18T02:51:46.019" v="1520" actId="1076"/>
          <ac:spMkLst>
            <pc:docMk/>
            <pc:sldMk cId="706445066" sldId="270"/>
            <ac:spMk id="7" creationId="{00000000-0000-0000-0000-000000000000}"/>
          </ac:spMkLst>
        </pc:spChg>
        <pc:spChg chg="add mod">
          <ac:chgData name="QU Guannan" userId="459ef0fc5a933e81" providerId="LiveId" clId="{F21EF43C-4188-43D4-9282-37B3E682E468}" dt="2021-09-18T02:52:33.436" v="1632" actId="114"/>
          <ac:spMkLst>
            <pc:docMk/>
            <pc:sldMk cId="706445066" sldId="270"/>
            <ac:spMk id="8" creationId="{26ED22F1-39DC-4EDA-A904-A231C494F005}"/>
          </ac:spMkLst>
        </pc:spChg>
        <pc:picChg chg="mod">
          <ac:chgData name="QU Guannan" userId="459ef0fc5a933e81" providerId="LiveId" clId="{F21EF43C-4188-43D4-9282-37B3E682E468}" dt="2021-09-18T02:51:39.362" v="1518" actId="1076"/>
          <ac:picMkLst>
            <pc:docMk/>
            <pc:sldMk cId="706445066" sldId="270"/>
            <ac:picMk id="4" creationId="{00000000-0000-0000-0000-000000000000}"/>
          </ac:picMkLst>
        </pc:picChg>
      </pc:sldChg>
      <pc:sldChg chg="addSp modSp mod">
        <pc:chgData name="QU Guannan" userId="459ef0fc5a933e81" providerId="LiveId" clId="{F21EF43C-4188-43D4-9282-37B3E682E468}" dt="2021-09-18T06:18:03.795" v="1774" actId="20577"/>
        <pc:sldMkLst>
          <pc:docMk/>
          <pc:sldMk cId="3533583024" sldId="271"/>
        </pc:sldMkLst>
        <pc:spChg chg="add mod">
          <ac:chgData name="QU Guannan" userId="459ef0fc5a933e81" providerId="LiveId" clId="{F21EF43C-4188-43D4-9282-37B3E682E468}" dt="2021-09-18T06:18:03.795" v="1774" actId="20577"/>
          <ac:spMkLst>
            <pc:docMk/>
            <pc:sldMk cId="3533583024" sldId="271"/>
            <ac:spMk id="4" creationId="{A3A4D1C7-0258-4C62-BE99-EBBFBC4B8DC3}"/>
          </ac:spMkLst>
        </pc:spChg>
      </pc:sldChg>
      <pc:sldChg chg="modSp mod">
        <pc:chgData name="QU Guannan" userId="459ef0fc5a933e81" providerId="LiveId" clId="{F21EF43C-4188-43D4-9282-37B3E682E468}" dt="2021-09-18T06:20:48.619" v="1890" actId="20577"/>
        <pc:sldMkLst>
          <pc:docMk/>
          <pc:sldMk cId="3580381691" sldId="272"/>
        </pc:sldMkLst>
        <pc:spChg chg="mod">
          <ac:chgData name="QU Guannan" userId="459ef0fc5a933e81" providerId="LiveId" clId="{F21EF43C-4188-43D4-9282-37B3E682E468}" dt="2021-09-18T06:20:48.619" v="1890" actId="20577"/>
          <ac:spMkLst>
            <pc:docMk/>
            <pc:sldMk cId="3580381691" sldId="272"/>
            <ac:spMk id="7" creationId="{00000000-0000-0000-0000-000000000000}"/>
          </ac:spMkLst>
        </pc:spChg>
      </pc:sldChg>
      <pc:sldChg chg="addSp delSp modSp add mod">
        <pc:chgData name="QU Guannan" userId="459ef0fc5a933e81" providerId="LiveId" clId="{F21EF43C-4188-43D4-9282-37B3E682E468}" dt="2021-09-18T01:54:00.087" v="813" actId="20577"/>
        <pc:sldMkLst>
          <pc:docMk/>
          <pc:sldMk cId="3767818663" sldId="273"/>
        </pc:sldMkLst>
        <pc:spChg chg="mod">
          <ac:chgData name="QU Guannan" userId="459ef0fc5a933e81" providerId="LiveId" clId="{F21EF43C-4188-43D4-9282-37B3E682E468}" dt="2021-09-18T01:25:13.784" v="598" actId="1076"/>
          <ac:spMkLst>
            <pc:docMk/>
            <pc:sldMk cId="3767818663" sldId="273"/>
            <ac:spMk id="3" creationId="{4394F093-9DE2-4527-9E60-6E2EFD51BC36}"/>
          </ac:spMkLst>
        </pc:spChg>
        <pc:spChg chg="mod">
          <ac:chgData name="QU Guannan" userId="459ef0fc5a933e81" providerId="LiveId" clId="{F21EF43C-4188-43D4-9282-37B3E682E468}" dt="2021-09-18T01:54:00.087" v="813" actId="20577"/>
          <ac:spMkLst>
            <pc:docMk/>
            <pc:sldMk cId="3767818663" sldId="273"/>
            <ac:spMk id="4" creationId="{85509907-E650-4F61-94D0-1075CEDAE57B}"/>
          </ac:spMkLst>
        </pc:spChg>
        <pc:spChg chg="add mod ord">
          <ac:chgData name="QU Guannan" userId="459ef0fc5a933e81" providerId="LiveId" clId="{F21EF43C-4188-43D4-9282-37B3E682E468}" dt="2021-09-18T01:25:24.136" v="600" actId="1076"/>
          <ac:spMkLst>
            <pc:docMk/>
            <pc:sldMk cId="3767818663" sldId="273"/>
            <ac:spMk id="5" creationId="{BA75C89B-4441-4C49-9B83-C94E7773FCD3}"/>
          </ac:spMkLst>
        </pc:spChg>
        <pc:spChg chg="add del mod">
          <ac:chgData name="QU Guannan" userId="459ef0fc5a933e81" providerId="LiveId" clId="{F21EF43C-4188-43D4-9282-37B3E682E468}" dt="2021-09-18T01:24:11.898" v="578" actId="22"/>
          <ac:spMkLst>
            <pc:docMk/>
            <pc:sldMk cId="3767818663" sldId="273"/>
            <ac:spMk id="7" creationId="{32E5FC8C-8BBD-4087-9E50-69FA9C58E888}"/>
          </ac:spMkLst>
        </pc:spChg>
        <pc:spChg chg="add mod">
          <ac:chgData name="QU Guannan" userId="459ef0fc5a933e81" providerId="LiveId" clId="{F21EF43C-4188-43D4-9282-37B3E682E468}" dt="2021-09-18T01:26:42.551" v="620" actId="20577"/>
          <ac:spMkLst>
            <pc:docMk/>
            <pc:sldMk cId="3767818663" sldId="273"/>
            <ac:spMk id="9" creationId="{E44BF6AA-D208-4D00-A4DD-9034F60A7F2C}"/>
          </ac:spMkLst>
        </pc:spChg>
        <pc:spChg chg="add del mod">
          <ac:chgData name="QU Guannan" userId="459ef0fc5a933e81" providerId="LiveId" clId="{F21EF43C-4188-43D4-9282-37B3E682E468}" dt="2021-09-18T01:24:57.945" v="593"/>
          <ac:spMkLst>
            <pc:docMk/>
            <pc:sldMk cId="3767818663" sldId="273"/>
            <ac:spMk id="11" creationId="{84859308-872C-4887-8807-03AB2817B3C3}"/>
          </ac:spMkLst>
        </pc:spChg>
      </pc:sldChg>
      <pc:sldChg chg="addSp modSp new mod modNotesTx">
        <pc:chgData name="QU Guannan" userId="459ef0fc5a933e81" providerId="LiveId" clId="{F21EF43C-4188-43D4-9282-37B3E682E468}" dt="2021-09-18T06:38:45.105" v="2158" actId="1076"/>
        <pc:sldMkLst>
          <pc:docMk/>
          <pc:sldMk cId="4222309738" sldId="274"/>
        </pc:sldMkLst>
        <pc:spChg chg="mod">
          <ac:chgData name="QU Guannan" userId="459ef0fc5a933e81" providerId="LiveId" clId="{F21EF43C-4188-43D4-9282-37B3E682E468}" dt="2021-09-18T06:23:49.304" v="1925" actId="14100"/>
          <ac:spMkLst>
            <pc:docMk/>
            <pc:sldMk cId="4222309738" sldId="274"/>
            <ac:spMk id="2" creationId="{3021C2DA-3164-43C1-9ABA-D7794A14B6D4}"/>
          </ac:spMkLst>
        </pc:spChg>
        <pc:spChg chg="mod">
          <ac:chgData name="QU Guannan" userId="459ef0fc5a933e81" providerId="LiveId" clId="{F21EF43C-4188-43D4-9282-37B3E682E468}" dt="2021-09-18T06:37:04.380" v="2089" actId="207"/>
          <ac:spMkLst>
            <pc:docMk/>
            <pc:sldMk cId="4222309738" sldId="274"/>
            <ac:spMk id="3" creationId="{F1AA0851-7303-40A9-8045-93FF5355A288}"/>
          </ac:spMkLst>
        </pc:spChg>
        <pc:spChg chg="add mod">
          <ac:chgData name="QU Guannan" userId="459ef0fc5a933e81" providerId="LiveId" clId="{F21EF43C-4188-43D4-9282-37B3E682E468}" dt="2021-09-18T06:36:53.282" v="2088" actId="14100"/>
          <ac:spMkLst>
            <pc:docMk/>
            <pc:sldMk cId="4222309738" sldId="274"/>
            <ac:spMk id="4" creationId="{CD8488FA-50CA-481C-B7C2-CF17E409097D}"/>
          </ac:spMkLst>
        </pc:spChg>
        <pc:spChg chg="add mod">
          <ac:chgData name="QU Guannan" userId="459ef0fc5a933e81" providerId="LiveId" clId="{F21EF43C-4188-43D4-9282-37B3E682E468}" dt="2021-09-18T06:38:45.105" v="2158" actId="1076"/>
          <ac:spMkLst>
            <pc:docMk/>
            <pc:sldMk cId="4222309738" sldId="274"/>
            <ac:spMk id="6" creationId="{8800E247-0A03-4FBC-A5D7-E262387D3B53}"/>
          </ac:spMkLst>
        </pc:spChg>
      </pc:sldChg>
      <pc:sldChg chg="modSp mod">
        <pc:chgData name="QU Guannan" userId="459ef0fc5a933e81" providerId="LiveId" clId="{F21EF43C-4188-43D4-9282-37B3E682E468}" dt="2021-09-22T00:33:17.534" v="2806" actId="207"/>
        <pc:sldMkLst>
          <pc:docMk/>
          <pc:sldMk cId="2316545750" sldId="282"/>
        </pc:sldMkLst>
        <pc:spChg chg="mod">
          <ac:chgData name="QU Guannan" userId="459ef0fc5a933e81" providerId="LiveId" clId="{F21EF43C-4188-43D4-9282-37B3E682E468}" dt="2021-09-22T00:33:17.534" v="2806" actId="207"/>
          <ac:spMkLst>
            <pc:docMk/>
            <pc:sldMk cId="2316545750" sldId="282"/>
            <ac:spMk id="3" creationId="{00000000-0000-0000-0000-000000000000}"/>
          </ac:spMkLst>
        </pc:spChg>
      </pc:sldChg>
      <pc:sldChg chg="addSp modSp mod">
        <pc:chgData name="QU Guannan" userId="459ef0fc5a933e81" providerId="LiveId" clId="{F21EF43C-4188-43D4-9282-37B3E682E468}" dt="2021-09-22T00:19:19.180" v="2172" actId="1076"/>
        <pc:sldMkLst>
          <pc:docMk/>
          <pc:sldMk cId="2313778453" sldId="291"/>
        </pc:sldMkLst>
        <pc:spChg chg="mod">
          <ac:chgData name="QU Guannan" userId="459ef0fc5a933e81" providerId="LiveId" clId="{F21EF43C-4188-43D4-9282-37B3E682E468}" dt="2021-09-22T00:18:27.702" v="2159" actId="14100"/>
          <ac:spMkLst>
            <pc:docMk/>
            <pc:sldMk cId="2313778453" sldId="291"/>
            <ac:spMk id="3" creationId="{4394F093-9DE2-4527-9E60-6E2EFD51BC36}"/>
          </ac:spMkLst>
        </pc:spChg>
        <pc:picChg chg="add mod">
          <ac:chgData name="QU Guannan" userId="459ef0fc5a933e81" providerId="LiveId" clId="{F21EF43C-4188-43D4-9282-37B3E682E468}" dt="2021-09-22T00:19:19.180" v="2172" actId="1076"/>
          <ac:picMkLst>
            <pc:docMk/>
            <pc:sldMk cId="2313778453" sldId="291"/>
            <ac:picMk id="5" creationId="{A619D44B-E0EC-48E4-AAB0-B7FB67C048A1}"/>
          </ac:picMkLst>
        </pc:picChg>
      </pc:sldChg>
      <pc:sldChg chg="addSp modSp mod">
        <pc:chgData name="QU Guannan" userId="459ef0fc5a933e81" providerId="LiveId" clId="{F21EF43C-4188-43D4-9282-37B3E682E468}" dt="2021-09-22T00:19:07.068" v="2168" actId="1076"/>
        <pc:sldMkLst>
          <pc:docMk/>
          <pc:sldMk cId="330138014" sldId="292"/>
        </pc:sldMkLst>
        <pc:spChg chg="mod">
          <ac:chgData name="QU Guannan" userId="459ef0fc5a933e81" providerId="LiveId" clId="{F21EF43C-4188-43D4-9282-37B3E682E468}" dt="2021-09-22T00:18:58.829" v="2163" actId="14100"/>
          <ac:spMkLst>
            <pc:docMk/>
            <pc:sldMk cId="330138014" sldId="292"/>
            <ac:spMk id="3" creationId="{4394F093-9DE2-4527-9E60-6E2EFD51BC36}"/>
          </ac:spMkLst>
        </pc:spChg>
        <pc:picChg chg="add mod">
          <ac:chgData name="QU Guannan" userId="459ef0fc5a933e81" providerId="LiveId" clId="{F21EF43C-4188-43D4-9282-37B3E682E468}" dt="2021-09-22T00:19:07.068" v="2168" actId="1076"/>
          <ac:picMkLst>
            <pc:docMk/>
            <pc:sldMk cId="330138014" sldId="292"/>
            <ac:picMk id="5" creationId="{6B27867B-9185-4472-A53C-FB9E5A7CFDE4}"/>
          </ac:picMkLst>
        </pc:picChg>
      </pc:sldChg>
      <pc:sldChg chg="modSp mod">
        <pc:chgData name="QU Guannan" userId="459ef0fc5a933e81" providerId="LiveId" clId="{F21EF43C-4188-43D4-9282-37B3E682E468}" dt="2021-09-22T00:20:15.364" v="2184" actId="1076"/>
        <pc:sldMkLst>
          <pc:docMk/>
          <pc:sldMk cId="1373900086" sldId="293"/>
        </pc:sldMkLst>
        <pc:spChg chg="mod">
          <ac:chgData name="QU Guannan" userId="459ef0fc5a933e81" providerId="LiveId" clId="{F21EF43C-4188-43D4-9282-37B3E682E468}" dt="2021-09-22T00:20:15.364" v="2184" actId="1076"/>
          <ac:spMkLst>
            <pc:docMk/>
            <pc:sldMk cId="1373900086" sldId="293"/>
            <ac:spMk id="3" creationId="{4394F093-9DE2-4527-9E60-6E2EFD51BC36}"/>
          </ac:spMkLst>
        </pc:spChg>
      </pc:sldChg>
      <pc:sldChg chg="modSp add mod">
        <pc:chgData name="QU Guannan" userId="459ef0fc5a933e81" providerId="LiveId" clId="{F21EF43C-4188-43D4-9282-37B3E682E468}" dt="2021-09-22T00:33:40.516" v="2816" actId="207"/>
        <pc:sldMkLst>
          <pc:docMk/>
          <pc:sldMk cId="2565979537" sldId="294"/>
        </pc:sldMkLst>
        <pc:spChg chg="mod">
          <ac:chgData name="QU Guannan" userId="459ef0fc5a933e81" providerId="LiveId" clId="{F21EF43C-4188-43D4-9282-37B3E682E468}" dt="2021-09-22T00:29:30.472" v="2687" actId="20577"/>
          <ac:spMkLst>
            <pc:docMk/>
            <pc:sldMk cId="2565979537" sldId="294"/>
            <ac:spMk id="2" creationId="{00000000-0000-0000-0000-000000000000}"/>
          </ac:spMkLst>
        </pc:spChg>
        <pc:spChg chg="mod">
          <ac:chgData name="QU Guannan" userId="459ef0fc5a933e81" providerId="LiveId" clId="{F21EF43C-4188-43D4-9282-37B3E682E468}" dt="2021-09-22T00:33:40.516" v="2816" actId="207"/>
          <ac:spMkLst>
            <pc:docMk/>
            <pc:sldMk cId="2565979537" sldId="294"/>
            <ac:spMk id="3" creationId="{00000000-0000-0000-0000-000000000000}"/>
          </ac:spMkLst>
        </pc:spChg>
      </pc:sldChg>
      <pc:sldChg chg="addSp delSp modSp new mod">
        <pc:chgData name="QU Guannan" userId="459ef0fc5a933e81" providerId="LiveId" clId="{F21EF43C-4188-43D4-9282-37B3E682E468}" dt="2021-09-22T01:23:34.346" v="3042" actId="14100"/>
        <pc:sldMkLst>
          <pc:docMk/>
          <pc:sldMk cId="623745241" sldId="295"/>
        </pc:sldMkLst>
        <pc:spChg chg="del">
          <ac:chgData name="QU Guannan" userId="459ef0fc5a933e81" providerId="LiveId" clId="{F21EF43C-4188-43D4-9282-37B3E682E468}" dt="2021-09-22T00:35:50.042" v="2818" actId="478"/>
          <ac:spMkLst>
            <pc:docMk/>
            <pc:sldMk cId="623745241" sldId="295"/>
            <ac:spMk id="2" creationId="{C4840B22-8B73-4E5F-BEDB-D78130FB14EB}"/>
          </ac:spMkLst>
        </pc:spChg>
        <pc:spChg chg="del mod">
          <ac:chgData name="QU Guannan" userId="459ef0fc5a933e81" providerId="LiveId" clId="{F21EF43C-4188-43D4-9282-37B3E682E468}" dt="2021-09-22T00:35:58.963" v="2822" actId="478"/>
          <ac:spMkLst>
            <pc:docMk/>
            <pc:sldMk cId="623745241" sldId="295"/>
            <ac:spMk id="3" creationId="{48A1D12A-F01D-4EF3-945E-F40806870138}"/>
          </ac:spMkLst>
        </pc:spChg>
        <pc:spChg chg="add del mod">
          <ac:chgData name="QU Guannan" userId="459ef0fc5a933e81" providerId="LiveId" clId="{F21EF43C-4188-43D4-9282-37B3E682E468}" dt="2021-09-22T00:37:41.391" v="2852"/>
          <ac:spMkLst>
            <pc:docMk/>
            <pc:sldMk cId="623745241" sldId="295"/>
            <ac:spMk id="7" creationId="{F8018F37-2943-49A7-81B3-B4A51FED8729}"/>
          </ac:spMkLst>
        </pc:spChg>
        <pc:spChg chg="add mod">
          <ac:chgData name="QU Guannan" userId="459ef0fc5a933e81" providerId="LiveId" clId="{F21EF43C-4188-43D4-9282-37B3E682E468}" dt="2021-09-22T01:23:34.346" v="3042" actId="14100"/>
          <ac:spMkLst>
            <pc:docMk/>
            <pc:sldMk cId="623745241" sldId="295"/>
            <ac:spMk id="8" creationId="{ECAB6D80-4E44-460B-952F-87949068E046}"/>
          </ac:spMkLst>
        </pc:spChg>
        <pc:picChg chg="add mod">
          <ac:chgData name="QU Guannan" userId="459ef0fc5a933e81" providerId="LiveId" clId="{F21EF43C-4188-43D4-9282-37B3E682E468}" dt="2021-09-22T00:37:45.075" v="2853" actId="1076"/>
          <ac:picMkLst>
            <pc:docMk/>
            <pc:sldMk cId="623745241" sldId="295"/>
            <ac:picMk id="5" creationId="{221209DD-9629-471E-9BFF-1359F1A33A96}"/>
          </ac:picMkLst>
        </pc:picChg>
      </pc:sldChg>
      <pc:sldChg chg="addSp delSp modSp new mod">
        <pc:chgData name="QU Guannan" userId="459ef0fc5a933e81" providerId="LiveId" clId="{F21EF43C-4188-43D4-9282-37B3E682E468}" dt="2021-09-22T00:56:44.183" v="3007" actId="14100"/>
        <pc:sldMkLst>
          <pc:docMk/>
          <pc:sldMk cId="3638238847" sldId="296"/>
        </pc:sldMkLst>
        <pc:spChg chg="del">
          <ac:chgData name="QU Guannan" userId="459ef0fc5a933e81" providerId="LiveId" clId="{F21EF43C-4188-43D4-9282-37B3E682E468}" dt="2021-09-22T00:54:23.273" v="2857" actId="478"/>
          <ac:spMkLst>
            <pc:docMk/>
            <pc:sldMk cId="3638238847" sldId="296"/>
            <ac:spMk id="2" creationId="{C93437F0-4823-4BA1-A5A2-68E3B24E8D1C}"/>
          </ac:spMkLst>
        </pc:spChg>
        <pc:spChg chg="del">
          <ac:chgData name="QU Guannan" userId="459ef0fc5a933e81" providerId="LiveId" clId="{F21EF43C-4188-43D4-9282-37B3E682E468}" dt="2021-09-22T00:54:24.344" v="2858" actId="478"/>
          <ac:spMkLst>
            <pc:docMk/>
            <pc:sldMk cId="3638238847" sldId="296"/>
            <ac:spMk id="3" creationId="{78CBC6CE-FA35-4775-A76A-F1A9F0F4C56C}"/>
          </ac:spMkLst>
        </pc:spChg>
        <pc:spChg chg="add mod">
          <ac:chgData name="QU Guannan" userId="459ef0fc5a933e81" providerId="LiveId" clId="{F21EF43C-4188-43D4-9282-37B3E682E468}" dt="2021-09-22T00:56:44.183" v="3007" actId="14100"/>
          <ac:spMkLst>
            <pc:docMk/>
            <pc:sldMk cId="3638238847" sldId="296"/>
            <ac:spMk id="8" creationId="{F55ABDB3-8246-4B7B-9B50-6FF5829115FB}"/>
          </ac:spMkLst>
        </pc:spChg>
        <pc:spChg chg="add mod">
          <ac:chgData name="QU Guannan" userId="459ef0fc5a933e81" providerId="LiveId" clId="{F21EF43C-4188-43D4-9282-37B3E682E468}" dt="2021-09-22T00:55:43.688" v="2874" actId="14100"/>
          <ac:spMkLst>
            <pc:docMk/>
            <pc:sldMk cId="3638238847" sldId="296"/>
            <ac:spMk id="9" creationId="{868CEFD5-B6C7-4DB4-ADBB-22C4ACA2829C}"/>
          </ac:spMkLst>
        </pc:spChg>
        <pc:picChg chg="add mod">
          <ac:chgData name="QU Guannan" userId="459ef0fc5a933e81" providerId="LiveId" clId="{F21EF43C-4188-43D4-9282-37B3E682E468}" dt="2021-09-22T00:54:57.498" v="2863" actId="1076"/>
          <ac:picMkLst>
            <pc:docMk/>
            <pc:sldMk cId="3638238847" sldId="296"/>
            <ac:picMk id="5" creationId="{45A6331B-CB72-40A4-9A0C-4CA9432E04E2}"/>
          </ac:picMkLst>
        </pc:picChg>
        <pc:picChg chg="add mod">
          <ac:chgData name="QU Guannan" userId="459ef0fc5a933e81" providerId="LiveId" clId="{F21EF43C-4188-43D4-9282-37B3E682E468}" dt="2021-09-22T00:55:00.953" v="2864" actId="1076"/>
          <ac:picMkLst>
            <pc:docMk/>
            <pc:sldMk cId="3638238847" sldId="296"/>
            <ac:picMk id="7" creationId="{CFD37C00-1BC8-49A9-B516-5DE7FE9087BC}"/>
          </ac:picMkLst>
        </pc:picChg>
      </pc:sldChg>
      <pc:sldChg chg="addSp modSp new mod">
        <pc:chgData name="QU Guannan" userId="459ef0fc5a933e81" providerId="LiveId" clId="{F21EF43C-4188-43D4-9282-37B3E682E468}" dt="2021-09-22T01:44:46.108" v="3159" actId="113"/>
        <pc:sldMkLst>
          <pc:docMk/>
          <pc:sldMk cId="1437292837" sldId="297"/>
        </pc:sldMkLst>
        <pc:spChg chg="mod">
          <ac:chgData name="QU Guannan" userId="459ef0fc5a933e81" providerId="LiveId" clId="{F21EF43C-4188-43D4-9282-37B3E682E468}" dt="2021-09-22T01:44:46.108" v="3159" actId="113"/>
          <ac:spMkLst>
            <pc:docMk/>
            <pc:sldMk cId="1437292837" sldId="297"/>
            <ac:spMk id="2" creationId="{C994D0D9-1270-40D1-A306-5EBC4E28FFED}"/>
          </ac:spMkLst>
        </pc:spChg>
        <pc:spChg chg="mod">
          <ac:chgData name="QU Guannan" userId="459ef0fc5a933e81" providerId="LiveId" clId="{F21EF43C-4188-43D4-9282-37B3E682E468}" dt="2021-09-22T01:37:49.002" v="3044" actId="14100"/>
          <ac:spMkLst>
            <pc:docMk/>
            <pc:sldMk cId="1437292837" sldId="297"/>
            <ac:spMk id="3" creationId="{7F203D5D-8243-42A1-9E95-A82D3C37CFC1}"/>
          </ac:spMkLst>
        </pc:spChg>
        <pc:picChg chg="add mod">
          <ac:chgData name="QU Guannan" userId="459ef0fc5a933e81" providerId="LiveId" clId="{F21EF43C-4188-43D4-9282-37B3E682E468}" dt="2021-09-22T01:37:53.674" v="3047" actId="1076"/>
          <ac:picMkLst>
            <pc:docMk/>
            <pc:sldMk cId="1437292837" sldId="297"/>
            <ac:picMk id="5" creationId="{398684AB-797A-4C77-9922-3A492FC595AB}"/>
          </ac:picMkLst>
        </pc:picChg>
      </pc:sldChg>
      <pc:sldChg chg="addSp delSp modSp new mod">
        <pc:chgData name="QU Guannan" userId="459ef0fc5a933e81" providerId="LiveId" clId="{F21EF43C-4188-43D4-9282-37B3E682E468}" dt="2021-09-22T01:40:59.513" v="3158" actId="1076"/>
        <pc:sldMkLst>
          <pc:docMk/>
          <pc:sldMk cId="1426288535" sldId="298"/>
        </pc:sldMkLst>
        <pc:spChg chg="mod">
          <ac:chgData name="QU Guannan" userId="459ef0fc5a933e81" providerId="LiveId" clId="{F21EF43C-4188-43D4-9282-37B3E682E468}" dt="2021-09-22T01:40:50.115" v="3156" actId="27636"/>
          <ac:spMkLst>
            <pc:docMk/>
            <pc:sldMk cId="1426288535" sldId="298"/>
            <ac:spMk id="2" creationId="{A82A0FCC-5EA8-4BD2-AC8F-BA84CAD0269E}"/>
          </ac:spMkLst>
        </pc:spChg>
        <pc:spChg chg="del">
          <ac:chgData name="QU Guannan" userId="459ef0fc5a933e81" providerId="LiveId" clId="{F21EF43C-4188-43D4-9282-37B3E682E468}" dt="2021-09-22T01:39:14.511" v="3114" actId="478"/>
          <ac:spMkLst>
            <pc:docMk/>
            <pc:sldMk cId="1426288535" sldId="298"/>
            <ac:spMk id="3" creationId="{6FBC45A1-8E32-4585-A1D1-57FD7BD295ED}"/>
          </ac:spMkLst>
        </pc:spChg>
        <pc:picChg chg="add mod">
          <ac:chgData name="QU Guannan" userId="459ef0fc5a933e81" providerId="LiveId" clId="{F21EF43C-4188-43D4-9282-37B3E682E468}" dt="2021-09-22T01:40:57.952" v="3157" actId="1076"/>
          <ac:picMkLst>
            <pc:docMk/>
            <pc:sldMk cId="1426288535" sldId="298"/>
            <ac:picMk id="5" creationId="{D60ED770-1305-4B43-96AB-6AF80125E36C}"/>
          </ac:picMkLst>
        </pc:picChg>
        <pc:picChg chg="add mod">
          <ac:chgData name="QU Guannan" userId="459ef0fc5a933e81" providerId="LiveId" clId="{F21EF43C-4188-43D4-9282-37B3E682E468}" dt="2021-09-22T01:40:59.513" v="3158" actId="1076"/>
          <ac:picMkLst>
            <pc:docMk/>
            <pc:sldMk cId="1426288535" sldId="298"/>
            <ac:picMk id="7" creationId="{6C1E0152-CE67-4E21-85A5-AEEFA7D2CA41}"/>
          </ac:picMkLst>
        </pc:picChg>
      </pc:sldChg>
    </pc:docChg>
  </pc:docChgLst>
  <pc:docChgLst>
    <pc:chgData name="QU Guannan" userId="459ef0fc5a933e81" providerId="LiveId" clId="{BD8E05F7-B958-4BBB-A28F-ED129C47D9EB}"/>
    <pc:docChg chg="undo custSel addSld delSld modSld sldOrd addSection delSection modSection">
      <pc:chgData name="QU Guannan" userId="459ef0fc5a933e81" providerId="LiveId" clId="{BD8E05F7-B958-4BBB-A28F-ED129C47D9EB}" dt="2021-10-22T03:01:08.344" v="2964" actId="478"/>
      <pc:docMkLst>
        <pc:docMk/>
      </pc:docMkLst>
      <pc:sldChg chg="addSp delSp modSp mod">
        <pc:chgData name="QU Guannan" userId="459ef0fc5a933e81" providerId="LiveId" clId="{BD8E05F7-B958-4BBB-A28F-ED129C47D9EB}" dt="2021-09-26T02:17:52.259" v="584" actId="1076"/>
        <pc:sldMkLst>
          <pc:docMk/>
          <pc:sldMk cId="2984884909" sldId="268"/>
        </pc:sldMkLst>
        <pc:spChg chg="del">
          <ac:chgData name="QU Guannan" userId="459ef0fc5a933e81" providerId="LiveId" clId="{BD8E05F7-B958-4BBB-A28F-ED129C47D9EB}" dt="2021-09-26T01:59:05.631" v="357" actId="478"/>
          <ac:spMkLst>
            <pc:docMk/>
            <pc:sldMk cId="2984884909" sldId="268"/>
            <ac:spMk id="2" creationId="{2746A824-911C-4863-A9D8-86C9ECC02514}"/>
          </ac:spMkLst>
        </pc:spChg>
        <pc:spChg chg="del">
          <ac:chgData name="QU Guannan" userId="459ef0fc5a933e81" providerId="LiveId" clId="{BD8E05F7-B958-4BBB-A28F-ED129C47D9EB}" dt="2021-09-26T01:59:10.267" v="358" actId="478"/>
          <ac:spMkLst>
            <pc:docMk/>
            <pc:sldMk cId="2984884909" sldId="268"/>
            <ac:spMk id="3" creationId="{4394F093-9DE2-4527-9E60-6E2EFD51BC36}"/>
          </ac:spMkLst>
        </pc:spChg>
        <pc:spChg chg="add mod">
          <ac:chgData name="QU Guannan" userId="459ef0fc5a933e81" providerId="LiveId" clId="{BD8E05F7-B958-4BBB-A28F-ED129C47D9EB}" dt="2021-09-26T02:00:01.532" v="377" actId="14100"/>
          <ac:spMkLst>
            <pc:docMk/>
            <pc:sldMk cId="2984884909" sldId="268"/>
            <ac:spMk id="5" creationId="{6BCDCA2F-5101-41C2-A7CA-037B425AF6BD}"/>
          </ac:spMkLst>
        </pc:spChg>
        <pc:spChg chg="add mod">
          <ac:chgData name="QU Guannan" userId="459ef0fc5a933e81" providerId="LiveId" clId="{BD8E05F7-B958-4BBB-A28F-ED129C47D9EB}" dt="2021-09-26T02:02:01.901" v="489" actId="27636"/>
          <ac:spMkLst>
            <pc:docMk/>
            <pc:sldMk cId="2984884909" sldId="268"/>
            <ac:spMk id="8" creationId="{5B4E4D69-5D03-4208-A819-14C6130C239E}"/>
          </ac:spMkLst>
        </pc:spChg>
        <pc:spChg chg="add mod">
          <ac:chgData name="QU Guannan" userId="459ef0fc5a933e81" providerId="LiveId" clId="{BD8E05F7-B958-4BBB-A28F-ED129C47D9EB}" dt="2021-09-26T02:17:35.619" v="581" actId="1076"/>
          <ac:spMkLst>
            <pc:docMk/>
            <pc:sldMk cId="2984884909" sldId="268"/>
            <ac:spMk id="9" creationId="{FF26C0F8-668D-4409-96E8-D5C3AC615193}"/>
          </ac:spMkLst>
        </pc:spChg>
        <pc:spChg chg="add mod">
          <ac:chgData name="QU Guannan" userId="459ef0fc5a933e81" providerId="LiveId" clId="{BD8E05F7-B958-4BBB-A28F-ED129C47D9EB}" dt="2021-09-26T02:17:52.259" v="584" actId="1076"/>
          <ac:spMkLst>
            <pc:docMk/>
            <pc:sldMk cId="2984884909" sldId="268"/>
            <ac:spMk id="10" creationId="{AC4F7337-118B-4443-8A1F-A751A3090059}"/>
          </ac:spMkLst>
        </pc:spChg>
        <pc:picChg chg="add mod">
          <ac:chgData name="QU Guannan" userId="459ef0fc5a933e81" providerId="LiveId" clId="{BD8E05F7-B958-4BBB-A28F-ED129C47D9EB}" dt="2021-09-26T02:17:39.644" v="583" actId="1076"/>
          <ac:picMkLst>
            <pc:docMk/>
            <pc:sldMk cId="2984884909" sldId="268"/>
            <ac:picMk id="7" creationId="{F271F64B-572A-489D-92A7-BDF7108DC953}"/>
          </ac:picMkLst>
        </pc:picChg>
        <pc:picChg chg="add mod modCrop">
          <ac:chgData name="QU Guannan" userId="459ef0fc5a933e81" providerId="LiveId" clId="{BD8E05F7-B958-4BBB-A28F-ED129C47D9EB}" dt="2021-09-26T02:16:21.924" v="580" actId="1076"/>
          <ac:picMkLst>
            <pc:docMk/>
            <pc:sldMk cId="2984884909" sldId="268"/>
            <ac:picMk id="12" creationId="{5420A0F3-946E-412F-920B-26D4D2E31E78}"/>
          </ac:picMkLst>
        </pc:picChg>
      </pc:sldChg>
      <pc:sldChg chg="addSp delSp modSp mod">
        <pc:chgData name="QU Guannan" userId="459ef0fc5a933e81" providerId="LiveId" clId="{BD8E05F7-B958-4BBB-A28F-ED129C47D9EB}" dt="2021-09-26T02:54:12.079" v="1132" actId="1076"/>
        <pc:sldMkLst>
          <pc:docMk/>
          <pc:sldMk cId="2314915961" sldId="269"/>
        </pc:sldMkLst>
        <pc:spChg chg="mod">
          <ac:chgData name="QU Guannan" userId="459ef0fc5a933e81" providerId="LiveId" clId="{BD8E05F7-B958-4BBB-A28F-ED129C47D9EB}" dt="2021-09-26T02:52:54.947" v="1097" actId="1076"/>
          <ac:spMkLst>
            <pc:docMk/>
            <pc:sldMk cId="2314915961" sldId="269"/>
            <ac:spMk id="2" creationId="{2746A824-911C-4863-A9D8-86C9ECC02514}"/>
          </ac:spMkLst>
        </pc:spChg>
        <pc:spChg chg="del mod">
          <ac:chgData name="QU Guannan" userId="459ef0fc5a933e81" providerId="LiveId" clId="{BD8E05F7-B958-4BBB-A28F-ED129C47D9EB}" dt="2021-09-26T02:52:57.076" v="1098" actId="478"/>
          <ac:spMkLst>
            <pc:docMk/>
            <pc:sldMk cId="2314915961" sldId="269"/>
            <ac:spMk id="3" creationId="{4394F093-9DE2-4527-9E60-6E2EFD51BC36}"/>
          </ac:spMkLst>
        </pc:spChg>
        <pc:spChg chg="add mod">
          <ac:chgData name="QU Guannan" userId="459ef0fc5a933e81" providerId="LiveId" clId="{BD8E05F7-B958-4BBB-A28F-ED129C47D9EB}" dt="2021-09-26T02:54:12.079" v="1132" actId="1076"/>
          <ac:spMkLst>
            <pc:docMk/>
            <pc:sldMk cId="2314915961" sldId="269"/>
            <ac:spMk id="8" creationId="{375EFDA3-8214-471C-AF58-FED25F87EADF}"/>
          </ac:spMkLst>
        </pc:spChg>
        <pc:picChg chg="add mod modCrop">
          <ac:chgData name="QU Guannan" userId="459ef0fc5a933e81" providerId="LiveId" clId="{BD8E05F7-B958-4BBB-A28F-ED129C47D9EB}" dt="2021-09-26T02:52:51.753" v="1096" actId="1076"/>
          <ac:picMkLst>
            <pc:docMk/>
            <pc:sldMk cId="2314915961" sldId="269"/>
            <ac:picMk id="5" creationId="{ADF6438B-317B-409A-AAB6-F0A1D3A4162B}"/>
          </ac:picMkLst>
        </pc:picChg>
        <pc:picChg chg="add mod modCrop">
          <ac:chgData name="QU Guannan" userId="459ef0fc5a933e81" providerId="LiveId" clId="{BD8E05F7-B958-4BBB-A28F-ED129C47D9EB}" dt="2021-09-26T02:53:38.840" v="1104" actId="1076"/>
          <ac:picMkLst>
            <pc:docMk/>
            <pc:sldMk cId="2314915961" sldId="269"/>
            <ac:picMk id="7" creationId="{CFE903E5-A736-4B51-AB8D-EC1D81C4030B}"/>
          </ac:picMkLst>
        </pc:picChg>
      </pc:sldChg>
      <pc:sldChg chg="delSp modSp mod">
        <pc:chgData name="QU Guannan" userId="459ef0fc5a933e81" providerId="LiveId" clId="{BD8E05F7-B958-4BBB-A28F-ED129C47D9EB}" dt="2021-10-22T03:01:08.344" v="2964" actId="478"/>
        <pc:sldMkLst>
          <pc:docMk/>
          <pc:sldMk cId="3422387922" sldId="277"/>
        </pc:sldMkLst>
        <pc:spChg chg="del mod">
          <ac:chgData name="QU Guannan" userId="459ef0fc5a933e81" providerId="LiveId" clId="{BD8E05F7-B958-4BBB-A28F-ED129C47D9EB}" dt="2021-10-22T03:01:08.344" v="2964" actId="478"/>
          <ac:spMkLst>
            <pc:docMk/>
            <pc:sldMk cId="3422387922" sldId="277"/>
            <ac:spMk id="5" creationId="{00000000-0000-0000-0000-000000000000}"/>
          </ac:spMkLst>
        </pc:spChg>
      </pc:sldChg>
      <pc:sldChg chg="modSp mod">
        <pc:chgData name="QU Guannan" userId="459ef0fc5a933e81" providerId="LiveId" clId="{BD8E05F7-B958-4BBB-A28F-ED129C47D9EB}" dt="2021-09-26T02:00:35.481" v="378" actId="113"/>
        <pc:sldMkLst>
          <pc:docMk/>
          <pc:sldMk cId="2746463754" sldId="286"/>
        </pc:sldMkLst>
        <pc:spChg chg="mod">
          <ac:chgData name="QU Guannan" userId="459ef0fc5a933e81" providerId="LiveId" clId="{BD8E05F7-B958-4BBB-A28F-ED129C47D9EB}" dt="2021-09-26T02:00:35.481" v="378" actId="113"/>
          <ac:spMkLst>
            <pc:docMk/>
            <pc:sldMk cId="2746463754" sldId="286"/>
            <ac:spMk id="2" creationId="{00000000-0000-0000-0000-000000000000}"/>
          </ac:spMkLst>
        </pc:spChg>
      </pc:sldChg>
      <pc:sldChg chg="modSp mod">
        <pc:chgData name="QU Guannan" userId="459ef0fc5a933e81" providerId="LiveId" clId="{BD8E05F7-B958-4BBB-A28F-ED129C47D9EB}" dt="2021-09-27T23:56:58.156" v="1885" actId="14100"/>
        <pc:sldMkLst>
          <pc:docMk/>
          <pc:sldMk cId="2565979537" sldId="294"/>
        </pc:sldMkLst>
        <pc:spChg chg="mod">
          <ac:chgData name="QU Guannan" userId="459ef0fc5a933e81" providerId="LiveId" clId="{BD8E05F7-B958-4BBB-A28F-ED129C47D9EB}" dt="2021-09-27T23:56:58.156" v="1885" actId="14100"/>
          <ac:spMkLst>
            <pc:docMk/>
            <pc:sldMk cId="2565979537" sldId="294"/>
            <ac:spMk id="2" creationId="{00000000-0000-0000-0000-000000000000}"/>
          </ac:spMkLst>
        </pc:spChg>
      </pc:sldChg>
      <pc:sldChg chg="addSp modSp mod">
        <pc:chgData name="QU Guannan" userId="459ef0fc5a933e81" providerId="LiveId" clId="{BD8E05F7-B958-4BBB-A28F-ED129C47D9EB}" dt="2021-09-26T01:41:46.743" v="351" actId="14100"/>
        <pc:sldMkLst>
          <pc:docMk/>
          <pc:sldMk cId="1437292837" sldId="297"/>
        </pc:sldMkLst>
        <pc:spChg chg="add mod">
          <ac:chgData name="QU Guannan" userId="459ef0fc5a933e81" providerId="LiveId" clId="{BD8E05F7-B958-4BBB-A28F-ED129C47D9EB}" dt="2021-09-26T01:41:13.354" v="348" actId="207"/>
          <ac:spMkLst>
            <pc:docMk/>
            <pc:sldMk cId="1437292837" sldId="297"/>
            <ac:spMk id="3" creationId="{A2DC9B09-552F-4700-BDCD-8DD95051AC49}"/>
          </ac:spMkLst>
        </pc:spChg>
        <pc:spChg chg="add mod">
          <ac:chgData name="QU Guannan" userId="459ef0fc5a933e81" providerId="LiveId" clId="{BD8E05F7-B958-4BBB-A28F-ED129C47D9EB}" dt="2021-09-26T01:34:47.741" v="130" actId="20577"/>
          <ac:spMkLst>
            <pc:docMk/>
            <pc:sldMk cId="1437292837" sldId="297"/>
            <ac:spMk id="4" creationId="{CE669241-C3B6-4093-BEEA-1B731D5BF6A6}"/>
          </ac:spMkLst>
        </pc:spChg>
        <pc:spChg chg="add mod">
          <ac:chgData name="QU Guannan" userId="459ef0fc5a933e81" providerId="LiveId" clId="{BD8E05F7-B958-4BBB-A28F-ED129C47D9EB}" dt="2021-09-26T01:35:31.313" v="183" actId="14100"/>
          <ac:spMkLst>
            <pc:docMk/>
            <pc:sldMk cId="1437292837" sldId="297"/>
            <ac:spMk id="6" creationId="{3C973A29-68A9-48DE-8CA4-4B4E86855B62}"/>
          </ac:spMkLst>
        </pc:spChg>
        <pc:spChg chg="add mod">
          <ac:chgData name="QU Guannan" userId="459ef0fc5a933e81" providerId="LiveId" clId="{BD8E05F7-B958-4BBB-A28F-ED129C47D9EB}" dt="2021-09-26T01:39:20.400" v="226" actId="14100"/>
          <ac:spMkLst>
            <pc:docMk/>
            <pc:sldMk cId="1437292837" sldId="297"/>
            <ac:spMk id="7" creationId="{D7619775-BE96-4A24-8187-635416F2D802}"/>
          </ac:spMkLst>
        </pc:spChg>
        <pc:spChg chg="add mod">
          <ac:chgData name="QU Guannan" userId="459ef0fc5a933e81" providerId="LiveId" clId="{BD8E05F7-B958-4BBB-A28F-ED129C47D9EB}" dt="2021-09-26T01:40:48.655" v="344" actId="14100"/>
          <ac:spMkLst>
            <pc:docMk/>
            <pc:sldMk cId="1437292837" sldId="297"/>
            <ac:spMk id="8" creationId="{F50474EA-6B96-444A-BF70-780489CA4A56}"/>
          </ac:spMkLst>
        </pc:spChg>
        <pc:spChg chg="add mod">
          <ac:chgData name="QU Guannan" userId="459ef0fc5a933e81" providerId="LiveId" clId="{BD8E05F7-B958-4BBB-A28F-ED129C47D9EB}" dt="2021-09-26T01:41:46.743" v="351" actId="14100"/>
          <ac:spMkLst>
            <pc:docMk/>
            <pc:sldMk cId="1437292837" sldId="297"/>
            <ac:spMk id="9" creationId="{228E0568-5C90-48D7-BFEB-A70EF4C88D08}"/>
          </ac:spMkLst>
        </pc:spChg>
      </pc:sldChg>
      <pc:sldChg chg="modSp mod">
        <pc:chgData name="QU Guannan" userId="459ef0fc5a933e81" providerId="LiveId" clId="{BD8E05F7-B958-4BBB-A28F-ED129C47D9EB}" dt="2021-09-26T01:31:11.936" v="0" actId="20577"/>
        <pc:sldMkLst>
          <pc:docMk/>
          <pc:sldMk cId="1426288535" sldId="298"/>
        </pc:sldMkLst>
        <pc:spChg chg="mod">
          <ac:chgData name="QU Guannan" userId="459ef0fc5a933e81" providerId="LiveId" clId="{BD8E05F7-B958-4BBB-A28F-ED129C47D9EB}" dt="2021-09-26T01:31:11.936" v="0" actId="20577"/>
          <ac:spMkLst>
            <pc:docMk/>
            <pc:sldMk cId="1426288535" sldId="298"/>
            <ac:spMk id="2" creationId="{A82A0FCC-5EA8-4BD2-AC8F-BA84CAD0269E}"/>
          </ac:spMkLst>
        </pc:spChg>
      </pc:sldChg>
      <pc:sldChg chg="modSp mod">
        <pc:chgData name="QU Guannan" userId="459ef0fc5a933e81" providerId="LiveId" clId="{BD8E05F7-B958-4BBB-A28F-ED129C47D9EB}" dt="2021-09-26T01:44:18.924" v="356" actId="20577"/>
        <pc:sldMkLst>
          <pc:docMk/>
          <pc:sldMk cId="2984322212" sldId="304"/>
        </pc:sldMkLst>
        <pc:spChg chg="mod">
          <ac:chgData name="QU Guannan" userId="459ef0fc5a933e81" providerId="LiveId" clId="{BD8E05F7-B958-4BBB-A28F-ED129C47D9EB}" dt="2021-09-26T01:44:18.924" v="356" actId="20577"/>
          <ac:spMkLst>
            <pc:docMk/>
            <pc:sldMk cId="2984322212" sldId="304"/>
            <ac:spMk id="2" creationId="{00000000-0000-0000-0000-000000000000}"/>
          </ac:spMkLst>
        </pc:spChg>
        <pc:spChg chg="mod">
          <ac:chgData name="QU Guannan" userId="459ef0fc5a933e81" providerId="LiveId" clId="{BD8E05F7-B958-4BBB-A28F-ED129C47D9EB}" dt="2021-09-26T01:44:14.575" v="355" actId="14100"/>
          <ac:spMkLst>
            <pc:docMk/>
            <pc:sldMk cId="2984322212" sldId="304"/>
            <ac:spMk id="3" creationId="{00000000-0000-0000-0000-000000000000}"/>
          </ac:spMkLst>
        </pc:spChg>
      </pc:sldChg>
      <pc:sldChg chg="addSp delSp modSp new mod">
        <pc:chgData name="QU Guannan" userId="459ef0fc5a933e81" providerId="LiveId" clId="{BD8E05F7-B958-4BBB-A28F-ED129C47D9EB}" dt="2021-09-26T02:23:18.281" v="659" actId="14100"/>
        <pc:sldMkLst>
          <pc:docMk/>
          <pc:sldMk cId="1029169167" sldId="305"/>
        </pc:sldMkLst>
        <pc:spChg chg="mod">
          <ac:chgData name="QU Guannan" userId="459ef0fc5a933e81" providerId="LiveId" clId="{BD8E05F7-B958-4BBB-A28F-ED129C47D9EB}" dt="2021-09-26T02:23:18.281" v="659" actId="14100"/>
          <ac:spMkLst>
            <pc:docMk/>
            <pc:sldMk cId="1029169167" sldId="305"/>
            <ac:spMk id="2" creationId="{FD5AA37E-BB64-4C31-AF10-F840C1CFA947}"/>
          </ac:spMkLst>
        </pc:spChg>
        <pc:spChg chg="del">
          <ac:chgData name="QU Guannan" userId="459ef0fc5a933e81" providerId="LiveId" clId="{BD8E05F7-B958-4BBB-A28F-ED129C47D9EB}" dt="2021-09-26T02:21:29.644" v="593" actId="478"/>
          <ac:spMkLst>
            <pc:docMk/>
            <pc:sldMk cId="1029169167" sldId="305"/>
            <ac:spMk id="3" creationId="{E44E25F2-6F36-4E1D-9ED1-8936620A9B67}"/>
          </ac:spMkLst>
        </pc:spChg>
        <pc:spChg chg="add mod">
          <ac:chgData name="QU Guannan" userId="459ef0fc5a933e81" providerId="LiveId" clId="{BD8E05F7-B958-4BBB-A28F-ED129C47D9EB}" dt="2021-09-26T02:23:12.521" v="658" actId="1076"/>
          <ac:spMkLst>
            <pc:docMk/>
            <pc:sldMk cId="1029169167" sldId="305"/>
            <ac:spMk id="6" creationId="{E344817A-984B-49C7-8C09-E64C7E346498}"/>
          </ac:spMkLst>
        </pc:spChg>
        <pc:picChg chg="add mod modCrop">
          <ac:chgData name="QU Guannan" userId="459ef0fc5a933e81" providerId="LiveId" clId="{BD8E05F7-B958-4BBB-A28F-ED129C47D9EB}" dt="2021-09-26T02:22:07.104" v="604" actId="1076"/>
          <ac:picMkLst>
            <pc:docMk/>
            <pc:sldMk cId="1029169167" sldId="305"/>
            <ac:picMk id="5" creationId="{A78C4A35-53B5-4E4E-85D1-E4466D35CA12}"/>
          </ac:picMkLst>
        </pc:picChg>
      </pc:sldChg>
      <pc:sldChg chg="addSp delSp modSp new mod">
        <pc:chgData name="QU Guannan" userId="459ef0fc5a933e81" providerId="LiveId" clId="{BD8E05F7-B958-4BBB-A28F-ED129C47D9EB}" dt="2021-09-27T00:21:47.813" v="1656" actId="14100"/>
        <pc:sldMkLst>
          <pc:docMk/>
          <pc:sldMk cId="940345928" sldId="306"/>
        </pc:sldMkLst>
        <pc:spChg chg="mod">
          <ac:chgData name="QU Guannan" userId="459ef0fc5a933e81" providerId="LiveId" clId="{BD8E05F7-B958-4BBB-A28F-ED129C47D9EB}" dt="2021-09-26T02:31:29.012" v="756" actId="1076"/>
          <ac:spMkLst>
            <pc:docMk/>
            <pc:sldMk cId="940345928" sldId="306"/>
            <ac:spMk id="2" creationId="{FAC1A45C-F09E-45C1-9B66-0B141B4EFCD3}"/>
          </ac:spMkLst>
        </pc:spChg>
        <pc:spChg chg="del">
          <ac:chgData name="QU Guannan" userId="459ef0fc5a933e81" providerId="LiveId" clId="{BD8E05F7-B958-4BBB-A28F-ED129C47D9EB}" dt="2021-09-26T02:23:53.385" v="663" actId="478"/>
          <ac:spMkLst>
            <pc:docMk/>
            <pc:sldMk cId="940345928" sldId="306"/>
            <ac:spMk id="3" creationId="{2DC2631E-4DF3-4CBC-AE51-A885BF225668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6" creationId="{0C00D7F8-53F0-4212-8E7E-C37873D1F0B9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7" creationId="{E9FFF1C4-8141-4212-98A7-49B660BAC990}"/>
          </ac:spMkLst>
        </pc:spChg>
        <pc:spChg chg="add del mod">
          <ac:chgData name="QU Guannan" userId="459ef0fc5a933e81" providerId="LiveId" clId="{BD8E05F7-B958-4BBB-A28F-ED129C47D9EB}" dt="2021-09-26T02:28:52.333" v="728" actId="478"/>
          <ac:spMkLst>
            <pc:docMk/>
            <pc:sldMk cId="940345928" sldId="306"/>
            <ac:spMk id="8" creationId="{9213F9C7-DCA0-4865-98DE-102D25A0EC6C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9" creationId="{C26E636C-4A15-49EC-BD10-18C7EDB03EE1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10" creationId="{5ADEAF31-0537-475C-A957-3669AE48B949}"/>
          </ac:spMkLst>
        </pc:spChg>
        <pc:spChg chg="add mod">
          <ac:chgData name="QU Guannan" userId="459ef0fc5a933e81" providerId="LiveId" clId="{BD8E05F7-B958-4BBB-A28F-ED129C47D9EB}" dt="2021-09-27T00:21:47.813" v="1656" actId="14100"/>
          <ac:spMkLst>
            <pc:docMk/>
            <pc:sldMk cId="940345928" sldId="306"/>
            <ac:spMk id="11" creationId="{8B6BDF91-8A8A-4C25-9E4E-9A4041DB070F}"/>
          </ac:spMkLst>
        </pc:spChg>
        <pc:grpChg chg="add mod">
          <ac:chgData name="QU Guannan" userId="459ef0fc5a933e81" providerId="LiveId" clId="{BD8E05F7-B958-4BBB-A28F-ED129C47D9EB}" dt="2021-09-26T02:31:32.140" v="757" actId="1076"/>
          <ac:grpSpMkLst>
            <pc:docMk/>
            <pc:sldMk cId="940345928" sldId="306"/>
            <ac:grpSpMk id="14" creationId="{7E8D6433-16CE-4F2C-BB54-99F516F090F9}"/>
          </ac:grpSpMkLst>
        </pc:grpChg>
        <pc:picChg chg="add mod modCrop">
          <ac:chgData name="QU Guannan" userId="459ef0fc5a933e81" providerId="LiveId" clId="{BD8E05F7-B958-4BBB-A28F-ED129C47D9EB}" dt="2021-09-26T02:30:57.766" v="741" actId="164"/>
          <ac:picMkLst>
            <pc:docMk/>
            <pc:sldMk cId="940345928" sldId="306"/>
            <ac:picMk id="5" creationId="{1563A547-EB5C-4BA0-ACDA-E7B11D592F72}"/>
          </ac:picMkLst>
        </pc:picChg>
        <pc:picChg chg="add mod modCrop">
          <ac:chgData name="QU Guannan" userId="459ef0fc5a933e81" providerId="LiveId" clId="{BD8E05F7-B958-4BBB-A28F-ED129C47D9EB}" dt="2021-09-26T02:31:37.004" v="759" actId="1076"/>
          <ac:picMkLst>
            <pc:docMk/>
            <pc:sldMk cId="940345928" sldId="306"/>
            <ac:picMk id="13" creationId="{05CCAB20-DE44-4F6A-BC52-8A1F9E5F5B1E}"/>
          </ac:picMkLst>
        </pc:picChg>
      </pc:sldChg>
      <pc:sldChg chg="addSp delSp modSp new mod">
        <pc:chgData name="QU Guannan" userId="459ef0fc5a933e81" providerId="LiveId" clId="{BD8E05F7-B958-4BBB-A28F-ED129C47D9EB}" dt="2021-09-27T00:23:40.267" v="1680" actId="14100"/>
        <pc:sldMkLst>
          <pc:docMk/>
          <pc:sldMk cId="848953890" sldId="307"/>
        </pc:sldMkLst>
        <pc:spChg chg="mod">
          <ac:chgData name="QU Guannan" userId="459ef0fc5a933e81" providerId="LiveId" clId="{BD8E05F7-B958-4BBB-A28F-ED129C47D9EB}" dt="2021-09-26T02:35:01.433" v="776" actId="1076"/>
          <ac:spMkLst>
            <pc:docMk/>
            <pc:sldMk cId="848953890" sldId="307"/>
            <ac:spMk id="2" creationId="{CD3E940B-352F-48F2-AB92-F86120855BB9}"/>
          </ac:spMkLst>
        </pc:spChg>
        <pc:spChg chg="del mod">
          <ac:chgData name="QU Guannan" userId="459ef0fc5a933e81" providerId="LiveId" clId="{BD8E05F7-B958-4BBB-A28F-ED129C47D9EB}" dt="2021-09-26T02:35:08.808" v="778" actId="478"/>
          <ac:spMkLst>
            <pc:docMk/>
            <pc:sldMk cId="848953890" sldId="307"/>
            <ac:spMk id="3" creationId="{D4632333-1848-4859-832C-665B0459A3FC}"/>
          </ac:spMkLst>
        </pc:spChg>
        <pc:spChg chg="add mod">
          <ac:chgData name="QU Guannan" userId="459ef0fc5a933e81" providerId="LiveId" clId="{BD8E05F7-B958-4BBB-A28F-ED129C47D9EB}" dt="2021-09-26T02:38:34.128" v="846" actId="14100"/>
          <ac:spMkLst>
            <pc:docMk/>
            <pc:sldMk cId="848953890" sldId="307"/>
            <ac:spMk id="6" creationId="{E86EF666-648D-4FFB-BF52-BB9856B7256D}"/>
          </ac:spMkLst>
        </pc:spChg>
        <pc:spChg chg="add mod">
          <ac:chgData name="QU Guannan" userId="459ef0fc5a933e81" providerId="LiveId" clId="{BD8E05F7-B958-4BBB-A28F-ED129C47D9EB}" dt="2021-09-27T00:23:40.267" v="1680" actId="14100"/>
          <ac:spMkLst>
            <pc:docMk/>
            <pc:sldMk cId="848953890" sldId="307"/>
            <ac:spMk id="7" creationId="{4213E998-8683-4B5D-A499-00E396BADF3A}"/>
          </ac:spMkLst>
        </pc:spChg>
        <pc:spChg chg="add mod">
          <ac:chgData name="QU Guannan" userId="459ef0fc5a933e81" providerId="LiveId" clId="{BD8E05F7-B958-4BBB-A28F-ED129C47D9EB}" dt="2021-09-26T02:42:18.086" v="924" actId="14100"/>
          <ac:spMkLst>
            <pc:docMk/>
            <pc:sldMk cId="848953890" sldId="307"/>
            <ac:spMk id="8" creationId="{331B2528-651D-4F5A-846F-24FBC8DC5E9D}"/>
          </ac:spMkLst>
        </pc:spChg>
        <pc:spChg chg="add mod">
          <ac:chgData name="QU Guannan" userId="459ef0fc5a933e81" providerId="LiveId" clId="{BD8E05F7-B958-4BBB-A28F-ED129C47D9EB}" dt="2021-09-26T02:42:43.394" v="960" actId="20577"/>
          <ac:spMkLst>
            <pc:docMk/>
            <pc:sldMk cId="848953890" sldId="307"/>
            <ac:spMk id="9" creationId="{FFCC8DA5-B25A-4E71-85D9-C7E841DA1D00}"/>
          </ac:spMkLst>
        </pc:spChg>
        <pc:spChg chg="add mod">
          <ac:chgData name="QU Guannan" userId="459ef0fc5a933e81" providerId="LiveId" clId="{BD8E05F7-B958-4BBB-A28F-ED129C47D9EB}" dt="2021-09-26T02:43:20.270" v="1013" actId="20577"/>
          <ac:spMkLst>
            <pc:docMk/>
            <pc:sldMk cId="848953890" sldId="307"/>
            <ac:spMk id="10" creationId="{EA0AD13E-BE75-4C76-9656-5EBD0B7F0F0D}"/>
          </ac:spMkLst>
        </pc:spChg>
        <pc:spChg chg="add mod">
          <ac:chgData name="QU Guannan" userId="459ef0fc5a933e81" providerId="LiveId" clId="{BD8E05F7-B958-4BBB-A28F-ED129C47D9EB}" dt="2021-09-26T02:43:56.902" v="1020" actId="14100"/>
          <ac:spMkLst>
            <pc:docMk/>
            <pc:sldMk cId="848953890" sldId="307"/>
            <ac:spMk id="11" creationId="{9B2BD8E0-0AB6-47D2-B68A-BBAC1E860CAC}"/>
          </ac:spMkLst>
        </pc:spChg>
        <pc:spChg chg="add mod">
          <ac:chgData name="QU Guannan" userId="459ef0fc5a933e81" providerId="LiveId" clId="{BD8E05F7-B958-4BBB-A28F-ED129C47D9EB}" dt="2021-09-26T02:44:44.745" v="1059" actId="1076"/>
          <ac:spMkLst>
            <pc:docMk/>
            <pc:sldMk cId="848953890" sldId="307"/>
            <ac:spMk id="12" creationId="{F3B08807-C7EC-4A85-8526-8F5FED18F9A8}"/>
          </ac:spMkLst>
        </pc:spChg>
        <pc:picChg chg="add mod modCrop">
          <ac:chgData name="QU Guannan" userId="459ef0fc5a933e81" providerId="LiveId" clId="{BD8E05F7-B958-4BBB-A28F-ED129C47D9EB}" dt="2021-09-26T02:35:12.042" v="779" actId="1076"/>
          <ac:picMkLst>
            <pc:docMk/>
            <pc:sldMk cId="848953890" sldId="307"/>
            <ac:picMk id="5" creationId="{812FFE79-BF5E-4ED8-8B10-8E0F31C5995E}"/>
          </ac:picMkLst>
        </pc:picChg>
      </pc:sldChg>
      <pc:sldChg chg="addSp delSp modSp new mod">
        <pc:chgData name="QU Guannan" userId="459ef0fc5a933e81" providerId="LiveId" clId="{BD8E05F7-B958-4BBB-A28F-ED129C47D9EB}" dt="2021-09-26T02:59:25.613" v="1180" actId="1076"/>
        <pc:sldMkLst>
          <pc:docMk/>
          <pc:sldMk cId="3205383905" sldId="308"/>
        </pc:sldMkLst>
        <pc:spChg chg="mod">
          <ac:chgData name="QU Guannan" userId="459ef0fc5a933e81" providerId="LiveId" clId="{BD8E05F7-B958-4BBB-A28F-ED129C47D9EB}" dt="2021-09-26T02:59:14.857" v="1175" actId="113"/>
          <ac:spMkLst>
            <pc:docMk/>
            <pc:sldMk cId="3205383905" sldId="308"/>
            <ac:spMk id="2" creationId="{FB39D12C-E030-42BA-801B-27748AF612CA}"/>
          </ac:spMkLst>
        </pc:spChg>
        <pc:spChg chg="del mod">
          <ac:chgData name="QU Guannan" userId="459ef0fc5a933e81" providerId="LiveId" clId="{BD8E05F7-B958-4BBB-A28F-ED129C47D9EB}" dt="2021-09-26T02:59:23.044" v="1179" actId="478"/>
          <ac:spMkLst>
            <pc:docMk/>
            <pc:sldMk cId="3205383905" sldId="308"/>
            <ac:spMk id="3" creationId="{09127340-CF6F-4A56-BA3C-81DAF20A40F4}"/>
          </ac:spMkLst>
        </pc:spChg>
        <pc:picChg chg="add mod modCrop">
          <ac:chgData name="QU Guannan" userId="459ef0fc5a933e81" providerId="LiveId" clId="{BD8E05F7-B958-4BBB-A28F-ED129C47D9EB}" dt="2021-09-26T02:59:25.613" v="1180" actId="1076"/>
          <ac:picMkLst>
            <pc:docMk/>
            <pc:sldMk cId="3205383905" sldId="308"/>
            <ac:picMk id="5" creationId="{DC945E9F-A5FE-478E-AFAE-42F6D775FE93}"/>
          </ac:picMkLst>
        </pc:picChg>
      </pc:sldChg>
      <pc:sldChg chg="addSp delSp modSp new mod">
        <pc:chgData name="QU Guannan" userId="459ef0fc5a933e81" providerId="LiveId" clId="{BD8E05F7-B958-4BBB-A28F-ED129C47D9EB}" dt="2021-09-26T03:01:22.595" v="1202" actId="1076"/>
        <pc:sldMkLst>
          <pc:docMk/>
          <pc:sldMk cId="98305326" sldId="309"/>
        </pc:sldMkLst>
        <pc:spChg chg="mod">
          <ac:chgData name="QU Guannan" userId="459ef0fc5a933e81" providerId="LiveId" clId="{BD8E05F7-B958-4BBB-A28F-ED129C47D9EB}" dt="2021-09-26T03:00:32.053" v="1195" actId="1076"/>
          <ac:spMkLst>
            <pc:docMk/>
            <pc:sldMk cId="98305326" sldId="309"/>
            <ac:spMk id="2" creationId="{48E139A7-C6D7-4731-A1E9-DEF20781F203}"/>
          </ac:spMkLst>
        </pc:spChg>
        <pc:spChg chg="del">
          <ac:chgData name="QU Guannan" userId="459ef0fc5a933e81" providerId="LiveId" clId="{BD8E05F7-B958-4BBB-A28F-ED129C47D9EB}" dt="2021-09-26T03:00:36.029" v="1196" actId="478"/>
          <ac:spMkLst>
            <pc:docMk/>
            <pc:sldMk cId="98305326" sldId="309"/>
            <ac:spMk id="3" creationId="{C0E71406-F2E7-4292-B7D8-92524396B66F}"/>
          </ac:spMkLst>
        </pc:spChg>
        <pc:picChg chg="add mod modCrop">
          <ac:chgData name="QU Guannan" userId="459ef0fc5a933e81" providerId="LiveId" clId="{BD8E05F7-B958-4BBB-A28F-ED129C47D9EB}" dt="2021-09-26T03:01:22.595" v="1202" actId="1076"/>
          <ac:picMkLst>
            <pc:docMk/>
            <pc:sldMk cId="98305326" sldId="309"/>
            <ac:picMk id="5" creationId="{4ABDC759-21D7-4BCD-A187-657F698A0F3A}"/>
          </ac:picMkLst>
        </pc:picChg>
      </pc:sldChg>
      <pc:sldChg chg="addSp delSp modSp new mod">
        <pc:chgData name="QU Guannan" userId="459ef0fc5a933e81" providerId="LiveId" clId="{BD8E05F7-B958-4BBB-A28F-ED129C47D9EB}" dt="2021-09-28T01:08:06.231" v="2220" actId="14100"/>
        <pc:sldMkLst>
          <pc:docMk/>
          <pc:sldMk cId="4192216563" sldId="310"/>
        </pc:sldMkLst>
        <pc:spChg chg="del">
          <ac:chgData name="QU Guannan" userId="459ef0fc5a933e81" providerId="LiveId" clId="{BD8E05F7-B958-4BBB-A28F-ED129C47D9EB}" dt="2021-09-26T03:07:13.467" v="1204" actId="478"/>
          <ac:spMkLst>
            <pc:docMk/>
            <pc:sldMk cId="4192216563" sldId="310"/>
            <ac:spMk id="2" creationId="{92713927-0A70-40C7-B665-005F910559D8}"/>
          </ac:spMkLst>
        </pc:spChg>
        <pc:spChg chg="del">
          <ac:chgData name="QU Guannan" userId="459ef0fc5a933e81" providerId="LiveId" clId="{BD8E05F7-B958-4BBB-A28F-ED129C47D9EB}" dt="2021-09-26T03:07:16.391" v="1205" actId="478"/>
          <ac:spMkLst>
            <pc:docMk/>
            <pc:sldMk cId="4192216563" sldId="310"/>
            <ac:spMk id="3" creationId="{D66CAA39-F3FB-4396-98F0-C1615E440241}"/>
          </ac:spMkLst>
        </pc:spChg>
        <pc:spChg chg="add mod">
          <ac:chgData name="QU Guannan" userId="459ef0fc5a933e81" providerId="LiveId" clId="{BD8E05F7-B958-4BBB-A28F-ED129C47D9EB}" dt="2021-09-28T01:08:06.231" v="2220" actId="14100"/>
          <ac:spMkLst>
            <pc:docMk/>
            <pc:sldMk cId="4192216563" sldId="310"/>
            <ac:spMk id="4" creationId="{2C790612-A058-4D01-9EB0-78612C3BF6E9}"/>
          </ac:spMkLst>
        </pc:spChg>
        <pc:spChg chg="add mod">
          <ac:chgData name="QU Guannan" userId="459ef0fc5a933e81" providerId="LiveId" clId="{BD8E05F7-B958-4BBB-A28F-ED129C47D9EB}" dt="2021-09-26T03:09:02.277" v="1248" actId="20577"/>
          <ac:spMkLst>
            <pc:docMk/>
            <pc:sldMk cId="4192216563" sldId="310"/>
            <ac:spMk id="6" creationId="{81299F89-DF3D-404D-B7A9-36600FC77B94}"/>
          </ac:spMkLst>
        </pc:spChg>
        <pc:spChg chg="add mod">
          <ac:chgData name="QU Guannan" userId="459ef0fc5a933e81" providerId="LiveId" clId="{BD8E05F7-B958-4BBB-A28F-ED129C47D9EB}" dt="2021-09-28T00:18:37.024" v="1963" actId="1076"/>
          <ac:spMkLst>
            <pc:docMk/>
            <pc:sldMk cId="4192216563" sldId="310"/>
            <ac:spMk id="7" creationId="{32E859ED-3A24-4273-A896-9D7CA8795061}"/>
          </ac:spMkLst>
        </pc:spChg>
        <pc:picChg chg="add mod modCrop">
          <ac:chgData name="QU Guannan" userId="459ef0fc5a933e81" providerId="LiveId" clId="{BD8E05F7-B958-4BBB-A28F-ED129C47D9EB}" dt="2021-09-26T03:07:45.088" v="1212" actId="1076"/>
          <ac:picMkLst>
            <pc:docMk/>
            <pc:sldMk cId="4192216563" sldId="310"/>
            <ac:picMk id="5" creationId="{F08238D3-EBB5-491C-9DF5-16F1405B863D}"/>
          </ac:picMkLst>
        </pc:picChg>
      </pc:sldChg>
      <pc:sldChg chg="addSp delSp modSp new mod ord">
        <pc:chgData name="QU Guannan" userId="459ef0fc5a933e81" providerId="LiveId" clId="{BD8E05F7-B958-4BBB-A28F-ED129C47D9EB}" dt="2021-09-28T01:38:37.638" v="2725" actId="1076"/>
        <pc:sldMkLst>
          <pc:docMk/>
          <pc:sldMk cId="3720694639" sldId="311"/>
        </pc:sldMkLst>
        <pc:spChg chg="del">
          <ac:chgData name="QU Guannan" userId="459ef0fc5a933e81" providerId="LiveId" clId="{BD8E05F7-B958-4BBB-A28F-ED129C47D9EB}" dt="2021-09-26T03:09:17.344" v="1250" actId="478"/>
          <ac:spMkLst>
            <pc:docMk/>
            <pc:sldMk cId="3720694639" sldId="311"/>
            <ac:spMk id="2" creationId="{6F44EEEC-6662-4C33-887F-77C1D21FBAC0}"/>
          </ac:spMkLst>
        </pc:spChg>
        <pc:spChg chg="del">
          <ac:chgData name="QU Guannan" userId="459ef0fc5a933e81" providerId="LiveId" clId="{BD8E05F7-B958-4BBB-A28F-ED129C47D9EB}" dt="2021-09-26T03:09:18.809" v="1251" actId="478"/>
          <ac:spMkLst>
            <pc:docMk/>
            <pc:sldMk cId="3720694639" sldId="311"/>
            <ac:spMk id="3" creationId="{AFEBEC37-E515-4FB1-ABB6-78FC39B5DAB7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6" creationId="{3F20032F-C6FC-4671-AF19-0E9876080110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7" creationId="{4BBC49D4-DD56-4AAD-863E-910B623D6B9C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8" creationId="{A99F2B83-8704-49A3-9E9E-E23FE6F9FDD7}"/>
          </ac:spMkLst>
        </pc:spChg>
        <pc:spChg chg="add del mod">
          <ac:chgData name="QU Guannan" userId="459ef0fc5a933e81" providerId="LiveId" clId="{BD8E05F7-B958-4BBB-A28F-ED129C47D9EB}" dt="2021-09-26T03:14:58.596" v="1356" actId="478"/>
          <ac:spMkLst>
            <pc:docMk/>
            <pc:sldMk cId="3720694639" sldId="311"/>
            <ac:spMk id="9" creationId="{5DA0ECD9-6FCC-4ED0-9C27-B4E1721022F0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10" creationId="{B2822B75-8C82-4AE3-97E8-CE1A596D07F5}"/>
          </ac:spMkLst>
        </pc:spChg>
        <pc:picChg chg="add mod">
          <ac:chgData name="QU Guannan" userId="459ef0fc5a933e81" providerId="LiveId" clId="{BD8E05F7-B958-4BBB-A28F-ED129C47D9EB}" dt="2021-09-28T01:38:37.638" v="2725" actId="1076"/>
          <ac:picMkLst>
            <pc:docMk/>
            <pc:sldMk cId="3720694639" sldId="311"/>
            <ac:picMk id="3" creationId="{61E75627-E4C9-4825-913C-1925E96AB387}"/>
          </ac:picMkLst>
        </pc:picChg>
        <pc:picChg chg="add del mod modCrop">
          <ac:chgData name="QU Guannan" userId="459ef0fc5a933e81" providerId="LiveId" clId="{BD8E05F7-B958-4BBB-A28F-ED129C47D9EB}" dt="2021-09-28T01:38:20.911" v="2722" actId="478"/>
          <ac:picMkLst>
            <pc:docMk/>
            <pc:sldMk cId="3720694639" sldId="311"/>
            <ac:picMk id="5" creationId="{FA890C82-BF5E-40D2-BC83-D0418F1BA168}"/>
          </ac:picMkLst>
        </pc:picChg>
      </pc:sldChg>
      <pc:sldChg chg="addSp delSp modSp new mod">
        <pc:chgData name="QU Guannan" userId="459ef0fc5a933e81" providerId="LiveId" clId="{BD8E05F7-B958-4BBB-A28F-ED129C47D9EB}" dt="2021-09-28T01:51:16.782" v="2765" actId="1076"/>
        <pc:sldMkLst>
          <pc:docMk/>
          <pc:sldMk cId="833914933" sldId="312"/>
        </pc:sldMkLst>
        <pc:spChg chg="del">
          <ac:chgData name="QU Guannan" userId="459ef0fc5a933e81" providerId="LiveId" clId="{BD8E05F7-B958-4BBB-A28F-ED129C47D9EB}" dt="2021-09-26T03:16:55.148" v="1359" actId="478"/>
          <ac:spMkLst>
            <pc:docMk/>
            <pc:sldMk cId="833914933" sldId="312"/>
            <ac:spMk id="2" creationId="{63032708-723F-4E58-8189-014A9003142C}"/>
          </ac:spMkLst>
        </pc:spChg>
        <pc:spChg chg="del">
          <ac:chgData name="QU Guannan" userId="459ef0fc5a933e81" providerId="LiveId" clId="{BD8E05F7-B958-4BBB-A28F-ED129C47D9EB}" dt="2021-09-26T03:16:57.563" v="1360" actId="478"/>
          <ac:spMkLst>
            <pc:docMk/>
            <pc:sldMk cId="833914933" sldId="312"/>
            <ac:spMk id="3" creationId="{0E532F72-1283-4B14-9562-93FA232E12A8}"/>
          </ac:spMkLst>
        </pc:spChg>
        <pc:picChg chg="add mod modCrop">
          <ac:chgData name="QU Guannan" userId="459ef0fc5a933e81" providerId="LiveId" clId="{BD8E05F7-B958-4BBB-A28F-ED129C47D9EB}" dt="2021-09-28T01:51:16.782" v="2765" actId="1076"/>
          <ac:picMkLst>
            <pc:docMk/>
            <pc:sldMk cId="833914933" sldId="312"/>
            <ac:picMk id="3" creationId="{22BE9D1C-D484-4C5B-8BCC-3AA6F1AAB259}"/>
          </ac:picMkLst>
        </pc:picChg>
        <pc:picChg chg="add mod modCrop">
          <ac:chgData name="QU Guannan" userId="459ef0fc5a933e81" providerId="LiveId" clId="{BD8E05F7-B958-4BBB-A28F-ED129C47D9EB}" dt="2021-09-28T01:51:08.726" v="2762" actId="1076"/>
          <ac:picMkLst>
            <pc:docMk/>
            <pc:sldMk cId="833914933" sldId="312"/>
            <ac:picMk id="5" creationId="{1517F6AE-7D3A-4437-8D64-135D54677C70}"/>
          </ac:picMkLst>
        </pc:picChg>
        <pc:picChg chg="add mod modCrop">
          <ac:chgData name="QU Guannan" userId="459ef0fc5a933e81" providerId="LiveId" clId="{BD8E05F7-B958-4BBB-A28F-ED129C47D9EB}" dt="2021-09-28T01:51:12.038" v="2763" actId="1076"/>
          <ac:picMkLst>
            <pc:docMk/>
            <pc:sldMk cId="833914933" sldId="312"/>
            <ac:picMk id="7" creationId="{A2431298-F104-447C-9F59-18B4CCE00B0F}"/>
          </ac:picMkLst>
        </pc:picChg>
      </pc:sldChg>
      <pc:sldChg chg="addSp delSp modSp new del mod">
        <pc:chgData name="QU Guannan" userId="459ef0fc5a933e81" providerId="LiveId" clId="{BD8E05F7-B958-4BBB-A28F-ED129C47D9EB}" dt="2021-09-28T01:53:54.500" v="2780" actId="2696"/>
        <pc:sldMkLst>
          <pc:docMk/>
          <pc:sldMk cId="1122082619" sldId="313"/>
        </pc:sldMkLst>
        <pc:spChg chg="del">
          <ac:chgData name="QU Guannan" userId="459ef0fc5a933e81" providerId="LiveId" clId="{BD8E05F7-B958-4BBB-A28F-ED129C47D9EB}" dt="2021-09-26T03:20:29.412" v="1379" actId="478"/>
          <ac:spMkLst>
            <pc:docMk/>
            <pc:sldMk cId="1122082619" sldId="313"/>
            <ac:spMk id="2" creationId="{D213B9DA-4437-4E08-A09C-2AE3B9A43ACE}"/>
          </ac:spMkLst>
        </pc:spChg>
        <pc:spChg chg="del">
          <ac:chgData name="QU Guannan" userId="459ef0fc5a933e81" providerId="LiveId" clId="{BD8E05F7-B958-4BBB-A28F-ED129C47D9EB}" dt="2021-09-26T03:20:31.250" v="1380" actId="478"/>
          <ac:spMkLst>
            <pc:docMk/>
            <pc:sldMk cId="1122082619" sldId="313"/>
            <ac:spMk id="3" creationId="{3C767246-2601-4973-8FA2-1B9C77432A5C}"/>
          </ac:spMkLst>
        </pc:spChg>
        <pc:spChg chg="add mod">
          <ac:chgData name="QU Guannan" userId="459ef0fc5a933e81" providerId="LiveId" clId="{BD8E05F7-B958-4BBB-A28F-ED129C47D9EB}" dt="2021-09-26T03:23:36.462" v="1444" actId="20577"/>
          <ac:spMkLst>
            <pc:docMk/>
            <pc:sldMk cId="1122082619" sldId="313"/>
            <ac:spMk id="10" creationId="{6BC1DA21-C69F-4439-AFD2-9DC1940614AD}"/>
          </ac:spMkLst>
        </pc:spChg>
        <pc:spChg chg="add mod">
          <ac:chgData name="QU Guannan" userId="459ef0fc5a933e81" providerId="LiveId" clId="{BD8E05F7-B958-4BBB-A28F-ED129C47D9EB}" dt="2021-09-26T03:24:27.768" v="1524" actId="14100"/>
          <ac:spMkLst>
            <pc:docMk/>
            <pc:sldMk cId="1122082619" sldId="313"/>
            <ac:spMk id="11" creationId="{CCAA46BD-7B1C-43EE-B52D-C79588F939DC}"/>
          </ac:spMkLst>
        </pc:spChg>
        <pc:picChg chg="add mod modCrop">
          <ac:chgData name="QU Guannan" userId="459ef0fc5a933e81" providerId="LiveId" clId="{BD8E05F7-B958-4BBB-A28F-ED129C47D9EB}" dt="2021-09-26T03:20:54.082" v="1387" actId="1076"/>
          <ac:picMkLst>
            <pc:docMk/>
            <pc:sldMk cId="1122082619" sldId="313"/>
            <ac:picMk id="5" creationId="{8EE2DD1B-A97A-456D-9C68-FF599E68EE83}"/>
          </ac:picMkLst>
        </pc:picChg>
        <pc:picChg chg="add mod modCrop">
          <ac:chgData name="QU Guannan" userId="459ef0fc5a933e81" providerId="LiveId" clId="{BD8E05F7-B958-4BBB-A28F-ED129C47D9EB}" dt="2021-09-26T03:22:39.176" v="1404" actId="14100"/>
          <ac:picMkLst>
            <pc:docMk/>
            <pc:sldMk cId="1122082619" sldId="313"/>
            <ac:picMk id="7" creationId="{BFB7C418-3EEA-4154-A25F-8796C909300A}"/>
          </ac:picMkLst>
        </pc:picChg>
        <pc:picChg chg="add mod modCrop">
          <ac:chgData name="QU Guannan" userId="459ef0fc5a933e81" providerId="LiveId" clId="{BD8E05F7-B958-4BBB-A28F-ED129C47D9EB}" dt="2021-09-26T03:22:45.456" v="1406" actId="14100"/>
          <ac:picMkLst>
            <pc:docMk/>
            <pc:sldMk cId="1122082619" sldId="313"/>
            <ac:picMk id="9" creationId="{DD2CDBF8-1D8E-466D-8380-8146123C9B93}"/>
          </ac:picMkLst>
        </pc:picChg>
      </pc:sldChg>
      <pc:sldChg chg="addSp delSp modSp new del mod">
        <pc:chgData name="QU Guannan" userId="459ef0fc5a933e81" providerId="LiveId" clId="{BD8E05F7-B958-4BBB-A28F-ED129C47D9EB}" dt="2021-09-28T00:19:20.774" v="1966" actId="47"/>
        <pc:sldMkLst>
          <pc:docMk/>
          <pc:sldMk cId="2309037258" sldId="314"/>
        </pc:sldMkLst>
        <pc:spChg chg="add del mod">
          <ac:chgData name="QU Guannan" userId="459ef0fc5a933e81" providerId="LiveId" clId="{BD8E05F7-B958-4BBB-A28F-ED129C47D9EB}" dt="2021-09-28T00:18:07.178" v="1934" actId="21"/>
          <ac:spMkLst>
            <pc:docMk/>
            <pc:sldMk cId="2309037258" sldId="314"/>
            <ac:spMk id="2" creationId="{C2A63714-5BC6-405A-BDE4-F7CF29C30AC7}"/>
          </ac:spMkLst>
        </pc:spChg>
        <pc:spChg chg="del">
          <ac:chgData name="QU Guannan" userId="459ef0fc5a933e81" providerId="LiveId" clId="{BD8E05F7-B958-4BBB-A28F-ED129C47D9EB}" dt="2021-09-27T23:43:42.945" v="1866" actId="478"/>
          <ac:spMkLst>
            <pc:docMk/>
            <pc:sldMk cId="2309037258" sldId="314"/>
            <ac:spMk id="3" creationId="{C501C0B8-EF5A-4453-B2F8-CEE588A936C7}"/>
          </ac:spMkLst>
        </pc:spChg>
        <pc:picChg chg="add del mod modCrop">
          <ac:chgData name="QU Guannan" userId="459ef0fc5a933e81" providerId="LiveId" clId="{BD8E05F7-B958-4BBB-A28F-ED129C47D9EB}" dt="2021-09-28T00:10:45.613" v="1912" actId="21"/>
          <ac:picMkLst>
            <pc:docMk/>
            <pc:sldMk cId="2309037258" sldId="314"/>
            <ac:picMk id="5" creationId="{3D31D16F-467B-4DA6-97D1-E3EC21217F05}"/>
          </ac:picMkLst>
        </pc:picChg>
      </pc:sldChg>
      <pc:sldChg chg="addSp delSp modSp new add del mod">
        <pc:chgData name="QU Guannan" userId="459ef0fc5a933e81" providerId="LiveId" clId="{BD8E05F7-B958-4BBB-A28F-ED129C47D9EB}" dt="2021-09-28T00:19:55.343" v="1972" actId="14100"/>
        <pc:sldMkLst>
          <pc:docMk/>
          <pc:sldMk cId="1530216342" sldId="315"/>
        </pc:sldMkLst>
        <pc:spChg chg="del">
          <ac:chgData name="QU Guannan" userId="459ef0fc5a933e81" providerId="LiveId" clId="{BD8E05F7-B958-4BBB-A28F-ED129C47D9EB}" dt="2021-09-28T00:04:19.820" v="1888" actId="478"/>
          <ac:spMkLst>
            <pc:docMk/>
            <pc:sldMk cId="1530216342" sldId="315"/>
            <ac:spMk id="2" creationId="{CD8FA10D-38AE-46CC-8034-FDDC23B0F88E}"/>
          </ac:spMkLst>
        </pc:spChg>
        <pc:spChg chg="del">
          <ac:chgData name="QU Guannan" userId="459ef0fc5a933e81" providerId="LiveId" clId="{BD8E05F7-B958-4BBB-A28F-ED129C47D9EB}" dt="2021-09-28T00:04:23.043" v="1889" actId="478"/>
          <ac:spMkLst>
            <pc:docMk/>
            <pc:sldMk cId="1530216342" sldId="315"/>
            <ac:spMk id="3" creationId="{A8F601EC-7CBC-4F9B-ABB6-331E9A8A9923}"/>
          </ac:spMkLst>
        </pc:spChg>
        <pc:spChg chg="add mod">
          <ac:chgData name="QU Guannan" userId="459ef0fc5a933e81" providerId="LiveId" clId="{BD8E05F7-B958-4BBB-A28F-ED129C47D9EB}" dt="2021-09-28T00:19:55.343" v="1972" actId="14100"/>
          <ac:spMkLst>
            <pc:docMk/>
            <pc:sldMk cId="1530216342" sldId="315"/>
            <ac:spMk id="6" creationId="{F557A541-8817-4AC2-A33A-F7FB8734DFBA}"/>
          </ac:spMkLst>
        </pc:spChg>
        <pc:picChg chg="add mod modCrop">
          <ac:chgData name="QU Guannan" userId="459ef0fc5a933e81" providerId="LiveId" clId="{BD8E05F7-B958-4BBB-A28F-ED129C47D9EB}" dt="2021-09-28T00:16:47.496" v="1930" actId="14100"/>
          <ac:picMkLst>
            <pc:docMk/>
            <pc:sldMk cId="1530216342" sldId="315"/>
            <ac:picMk id="5" creationId="{F2AD90C8-0D99-48BC-82A3-C421DFF87437}"/>
          </ac:picMkLst>
        </pc:picChg>
        <pc:picChg chg="add del mod">
          <ac:chgData name="QU Guannan" userId="459ef0fc5a933e81" providerId="LiveId" clId="{BD8E05F7-B958-4BBB-A28F-ED129C47D9EB}" dt="2021-09-28T00:13:29.015" v="1921" actId="478"/>
          <ac:picMkLst>
            <pc:docMk/>
            <pc:sldMk cId="1530216342" sldId="315"/>
            <ac:picMk id="7" creationId="{CC19BAEB-D2E1-4A61-A5A3-C49A29505231}"/>
          </ac:picMkLst>
        </pc:picChg>
        <pc:picChg chg="add mod modCrop">
          <ac:chgData name="QU Guannan" userId="459ef0fc5a933e81" providerId="LiveId" clId="{BD8E05F7-B958-4BBB-A28F-ED129C47D9EB}" dt="2021-09-28T00:16:45.065" v="1929" actId="14100"/>
          <ac:picMkLst>
            <pc:docMk/>
            <pc:sldMk cId="1530216342" sldId="315"/>
            <ac:picMk id="9" creationId="{454CAC3D-2DAF-4629-AAAE-36CFE520B8B1}"/>
          </ac:picMkLst>
        </pc:picChg>
      </pc:sldChg>
      <pc:sldChg chg="delSp add del mod">
        <pc:chgData name="QU Guannan" userId="459ef0fc5a933e81" providerId="LiveId" clId="{BD8E05F7-B958-4BBB-A28F-ED129C47D9EB}" dt="2021-09-27T23:56:19.853" v="1882" actId="47"/>
        <pc:sldMkLst>
          <pc:docMk/>
          <pc:sldMk cId="3354295971" sldId="315"/>
        </pc:sldMkLst>
        <pc:spChg chg="del">
          <ac:chgData name="QU Guannan" userId="459ef0fc5a933e81" providerId="LiveId" clId="{BD8E05F7-B958-4BBB-A28F-ED129C47D9EB}" dt="2021-09-27T23:45:40.353" v="1879" actId="478"/>
          <ac:spMkLst>
            <pc:docMk/>
            <pc:sldMk cId="3354295971" sldId="315"/>
            <ac:spMk id="6" creationId="{3F20032F-C6FC-4671-AF19-0E9876080110}"/>
          </ac:spMkLst>
        </pc:spChg>
        <pc:spChg chg="del">
          <ac:chgData name="QU Guannan" userId="459ef0fc5a933e81" providerId="LiveId" clId="{BD8E05F7-B958-4BBB-A28F-ED129C47D9EB}" dt="2021-09-27T23:45:41.277" v="1880" actId="478"/>
          <ac:spMkLst>
            <pc:docMk/>
            <pc:sldMk cId="3354295971" sldId="315"/>
            <ac:spMk id="7" creationId="{4BBC49D4-DD56-4AAD-863E-910B623D6B9C}"/>
          </ac:spMkLst>
        </pc:spChg>
        <pc:spChg chg="del">
          <ac:chgData name="QU Guannan" userId="459ef0fc5a933e81" providerId="LiveId" clId="{BD8E05F7-B958-4BBB-A28F-ED129C47D9EB}" dt="2021-09-27T23:45:39.197" v="1878" actId="478"/>
          <ac:spMkLst>
            <pc:docMk/>
            <pc:sldMk cId="3354295971" sldId="315"/>
            <ac:spMk id="8" creationId="{A99F2B83-8704-49A3-9E9E-E23FE6F9FDD7}"/>
          </ac:spMkLst>
        </pc:spChg>
        <pc:spChg chg="del">
          <ac:chgData name="QU Guannan" userId="459ef0fc5a933e81" providerId="LiveId" clId="{BD8E05F7-B958-4BBB-A28F-ED129C47D9EB}" dt="2021-09-27T23:45:41.979" v="1881" actId="478"/>
          <ac:spMkLst>
            <pc:docMk/>
            <pc:sldMk cId="3354295971" sldId="315"/>
            <ac:spMk id="10" creationId="{B2822B75-8C82-4AE3-97E8-CE1A596D07F5}"/>
          </ac:spMkLst>
        </pc:spChg>
      </pc:sldChg>
      <pc:sldChg chg="addSp delSp modSp add mod">
        <pc:chgData name="QU Guannan" userId="459ef0fc5a933e81" providerId="LiveId" clId="{BD8E05F7-B958-4BBB-A28F-ED129C47D9EB}" dt="2021-09-28T00:23:45.918" v="1986" actId="14100"/>
        <pc:sldMkLst>
          <pc:docMk/>
          <pc:sldMk cId="3823541779" sldId="316"/>
        </pc:sldMkLst>
        <pc:spChg chg="mod">
          <ac:chgData name="QU Guannan" userId="459ef0fc5a933e81" providerId="LiveId" clId="{BD8E05F7-B958-4BBB-A28F-ED129C47D9EB}" dt="2021-09-28T00:23:45.918" v="1986" actId="14100"/>
          <ac:spMkLst>
            <pc:docMk/>
            <pc:sldMk cId="3823541779" sldId="316"/>
            <ac:spMk id="6" creationId="{F557A541-8817-4AC2-A33A-F7FB8734DFBA}"/>
          </ac:spMkLst>
        </pc:spChg>
        <pc:picChg chg="add mod modCrop">
          <ac:chgData name="QU Guannan" userId="459ef0fc5a933e81" providerId="LiveId" clId="{BD8E05F7-B958-4BBB-A28F-ED129C47D9EB}" dt="2021-09-28T00:22:28.584" v="1979" actId="1076"/>
          <ac:picMkLst>
            <pc:docMk/>
            <pc:sldMk cId="3823541779" sldId="316"/>
            <ac:picMk id="3" creationId="{11E7FD30-AF5A-446A-963D-6BAB0AB6C7A7}"/>
          </ac:picMkLst>
        </pc:picChg>
        <pc:picChg chg="del">
          <ac:chgData name="QU Guannan" userId="459ef0fc5a933e81" providerId="LiveId" clId="{BD8E05F7-B958-4BBB-A28F-ED129C47D9EB}" dt="2021-09-28T00:21:49.962" v="1975" actId="478"/>
          <ac:picMkLst>
            <pc:docMk/>
            <pc:sldMk cId="3823541779" sldId="316"/>
            <ac:picMk id="9" creationId="{454CAC3D-2DAF-4629-AAAE-36CFE520B8B1}"/>
          </ac:picMkLst>
        </pc:picChg>
      </pc:sldChg>
      <pc:sldChg chg="addSp delSp modSp add mod">
        <pc:chgData name="QU Guannan" userId="459ef0fc5a933e81" providerId="LiveId" clId="{BD8E05F7-B958-4BBB-A28F-ED129C47D9EB}" dt="2021-09-28T00:49:22.561" v="2167" actId="14100"/>
        <pc:sldMkLst>
          <pc:docMk/>
          <pc:sldMk cId="3775069399" sldId="317"/>
        </pc:sldMkLst>
        <pc:spChg chg="mod">
          <ac:chgData name="QU Guannan" userId="459ef0fc5a933e81" providerId="LiveId" clId="{BD8E05F7-B958-4BBB-A28F-ED129C47D9EB}" dt="2021-09-28T00:23:37.646" v="1985" actId="14100"/>
          <ac:spMkLst>
            <pc:docMk/>
            <pc:sldMk cId="3775069399" sldId="317"/>
            <ac:spMk id="6" creationId="{F557A541-8817-4AC2-A33A-F7FB8734DFBA}"/>
          </ac:spMkLst>
        </pc:spChg>
        <pc:spChg chg="add mod">
          <ac:chgData name="QU Guannan" userId="459ef0fc5a933e81" providerId="LiveId" clId="{BD8E05F7-B958-4BBB-A28F-ED129C47D9EB}" dt="2021-09-28T00:28:27.586" v="2014" actId="1076"/>
          <ac:spMkLst>
            <pc:docMk/>
            <pc:sldMk cId="3775069399" sldId="317"/>
            <ac:spMk id="7" creationId="{E4B4D0AF-1964-4A32-81FA-06EB4C0B1BD5}"/>
          </ac:spMkLst>
        </pc:spChg>
        <pc:spChg chg="add mod">
          <ac:chgData name="QU Guannan" userId="459ef0fc5a933e81" providerId="LiveId" clId="{BD8E05F7-B958-4BBB-A28F-ED129C47D9EB}" dt="2021-09-28T00:28:24.292" v="2013" actId="1076"/>
          <ac:spMkLst>
            <pc:docMk/>
            <pc:sldMk cId="3775069399" sldId="317"/>
            <ac:spMk id="8" creationId="{C6948550-5369-4613-A389-1E7541B2A9C5}"/>
          </ac:spMkLst>
        </pc:spChg>
        <pc:spChg chg="add mod">
          <ac:chgData name="QU Guannan" userId="459ef0fc5a933e81" providerId="LiveId" clId="{BD8E05F7-B958-4BBB-A28F-ED129C47D9EB}" dt="2021-09-28T00:49:03.464" v="2162" actId="1076"/>
          <ac:spMkLst>
            <pc:docMk/>
            <pc:sldMk cId="3775069399" sldId="317"/>
            <ac:spMk id="11" creationId="{39C1E835-A625-4724-9BA1-6703BBC87F77}"/>
          </ac:spMkLst>
        </pc:spChg>
        <pc:spChg chg="add mod">
          <ac:chgData name="QU Guannan" userId="459ef0fc5a933e81" providerId="LiveId" clId="{BD8E05F7-B958-4BBB-A28F-ED129C47D9EB}" dt="2021-09-28T00:48:54.616" v="2161" actId="1076"/>
          <ac:spMkLst>
            <pc:docMk/>
            <pc:sldMk cId="3775069399" sldId="317"/>
            <ac:spMk id="12" creationId="{CF325889-93B8-425B-96BF-4F67219268F8}"/>
          </ac:spMkLst>
        </pc:spChg>
        <pc:spChg chg="add mod">
          <ac:chgData name="QU Guannan" userId="459ef0fc5a933e81" providerId="LiveId" clId="{BD8E05F7-B958-4BBB-A28F-ED129C47D9EB}" dt="2021-09-28T00:49:22.561" v="2167" actId="14100"/>
          <ac:spMkLst>
            <pc:docMk/>
            <pc:sldMk cId="3775069399" sldId="317"/>
            <ac:spMk id="13" creationId="{085AF543-3FA9-48FE-9067-A36B6270B460}"/>
          </ac:spMkLst>
        </pc:spChg>
        <pc:spChg chg="add mod">
          <ac:chgData name="QU Guannan" userId="459ef0fc5a933e81" providerId="LiveId" clId="{BD8E05F7-B958-4BBB-A28F-ED129C47D9EB}" dt="2021-09-28T00:49:15.591" v="2165" actId="14100"/>
          <ac:spMkLst>
            <pc:docMk/>
            <pc:sldMk cId="3775069399" sldId="317"/>
            <ac:spMk id="14" creationId="{E091DCCA-95D7-436B-83B4-73F5288EE0F5}"/>
          </ac:spMkLst>
        </pc:spChg>
        <pc:picChg chg="del">
          <ac:chgData name="QU Guannan" userId="459ef0fc5a933e81" providerId="LiveId" clId="{BD8E05F7-B958-4BBB-A28F-ED129C47D9EB}" dt="2021-09-28T00:23:56.424" v="1987" actId="478"/>
          <ac:picMkLst>
            <pc:docMk/>
            <pc:sldMk cId="3775069399" sldId="317"/>
            <ac:picMk id="3" creationId="{11E7FD30-AF5A-446A-963D-6BAB0AB6C7A7}"/>
          </ac:picMkLst>
        </pc:picChg>
        <pc:picChg chg="add mod modCrop">
          <ac:chgData name="QU Guannan" userId="459ef0fc5a933e81" providerId="LiveId" clId="{BD8E05F7-B958-4BBB-A28F-ED129C47D9EB}" dt="2021-09-28T00:48:39.152" v="2159" actId="1076"/>
          <ac:picMkLst>
            <pc:docMk/>
            <pc:sldMk cId="3775069399" sldId="317"/>
            <ac:picMk id="4" creationId="{C3E82C01-C52F-4736-96DE-9157E1AF5358}"/>
          </ac:picMkLst>
        </pc:picChg>
        <pc:picChg chg="mod">
          <ac:chgData name="QU Guannan" userId="459ef0fc5a933e81" providerId="LiveId" clId="{BD8E05F7-B958-4BBB-A28F-ED129C47D9EB}" dt="2021-09-28T00:22:52.259" v="1982" actId="1076"/>
          <ac:picMkLst>
            <pc:docMk/>
            <pc:sldMk cId="3775069399" sldId="317"/>
            <ac:picMk id="5" creationId="{F2AD90C8-0D99-48BC-82A3-C421DFF87437}"/>
          </ac:picMkLst>
        </pc:picChg>
        <pc:picChg chg="add mod modCrop">
          <ac:chgData name="QU Guannan" userId="459ef0fc5a933e81" providerId="LiveId" clId="{BD8E05F7-B958-4BBB-A28F-ED129C47D9EB}" dt="2021-09-28T00:48:43.129" v="2160" actId="1076"/>
          <ac:picMkLst>
            <pc:docMk/>
            <pc:sldMk cId="3775069399" sldId="317"/>
            <ac:picMk id="10" creationId="{E99C7AC5-DD4C-4F64-BF9B-7F306E063813}"/>
          </ac:picMkLst>
        </pc:picChg>
      </pc:sldChg>
      <pc:sldChg chg="addSp delSp modSp add mod">
        <pc:chgData name="QU Guannan" userId="459ef0fc5a933e81" providerId="LiveId" clId="{BD8E05F7-B958-4BBB-A28F-ED129C47D9EB}" dt="2021-09-28T00:55:06.085" v="2178" actId="1076"/>
        <pc:sldMkLst>
          <pc:docMk/>
          <pc:sldMk cId="1665164057" sldId="318"/>
        </pc:sldMkLst>
        <pc:spChg chg="mod">
          <ac:chgData name="QU Guannan" userId="459ef0fc5a933e81" providerId="LiveId" clId="{BD8E05F7-B958-4BBB-A28F-ED129C47D9EB}" dt="2021-09-28T00:34:37.584" v="2136" actId="14100"/>
          <ac:spMkLst>
            <pc:docMk/>
            <pc:sldMk cId="1665164057" sldId="318"/>
            <ac:spMk id="6" creationId="{F557A541-8817-4AC2-A33A-F7FB8734DFBA}"/>
          </ac:spMkLst>
        </pc:spChg>
        <pc:spChg chg="del mod">
          <ac:chgData name="QU Guannan" userId="459ef0fc5a933e81" providerId="LiveId" clId="{BD8E05F7-B958-4BBB-A28F-ED129C47D9EB}" dt="2021-09-28T00:37:46.771" v="2143" actId="478"/>
          <ac:spMkLst>
            <pc:docMk/>
            <pc:sldMk cId="1665164057" sldId="318"/>
            <ac:spMk id="7" creationId="{E4B4D0AF-1964-4A32-81FA-06EB4C0B1BD5}"/>
          </ac:spMkLst>
        </pc:spChg>
        <pc:spChg chg="mod ord">
          <ac:chgData name="QU Guannan" userId="459ef0fc5a933e81" providerId="LiveId" clId="{BD8E05F7-B958-4BBB-A28F-ED129C47D9EB}" dt="2021-09-28T00:55:06.085" v="2178" actId="1076"/>
          <ac:spMkLst>
            <pc:docMk/>
            <pc:sldMk cId="1665164057" sldId="318"/>
            <ac:spMk id="8" creationId="{C6948550-5369-4613-A389-1E7541B2A9C5}"/>
          </ac:spMkLst>
        </pc:spChg>
        <pc:spChg chg="del">
          <ac:chgData name="QU Guannan" userId="459ef0fc5a933e81" providerId="LiveId" clId="{BD8E05F7-B958-4BBB-A28F-ED129C47D9EB}" dt="2021-09-28T00:37:49.845" v="2146" actId="478"/>
          <ac:spMkLst>
            <pc:docMk/>
            <pc:sldMk cId="1665164057" sldId="318"/>
            <ac:spMk id="11" creationId="{39C1E835-A625-4724-9BA1-6703BBC87F77}"/>
          </ac:spMkLst>
        </pc:spChg>
        <pc:spChg chg="del">
          <ac:chgData name="QU Guannan" userId="459ef0fc5a933e81" providerId="LiveId" clId="{BD8E05F7-B958-4BBB-A28F-ED129C47D9EB}" dt="2021-09-28T00:37:48.991" v="2145" actId="478"/>
          <ac:spMkLst>
            <pc:docMk/>
            <pc:sldMk cId="1665164057" sldId="318"/>
            <ac:spMk id="12" creationId="{CF325889-93B8-425B-96BF-4F67219268F8}"/>
          </ac:spMkLst>
        </pc:spChg>
        <pc:spChg chg="del">
          <ac:chgData name="QU Guannan" userId="459ef0fc5a933e81" providerId="LiveId" clId="{BD8E05F7-B958-4BBB-A28F-ED129C47D9EB}" dt="2021-09-28T00:34:27.421" v="2132" actId="478"/>
          <ac:spMkLst>
            <pc:docMk/>
            <pc:sldMk cId="1665164057" sldId="318"/>
            <ac:spMk id="13" creationId="{085AF543-3FA9-48FE-9067-A36B6270B460}"/>
          </ac:spMkLst>
        </pc:spChg>
        <pc:picChg chg="add del mod modCrop">
          <ac:chgData name="QU Guannan" userId="459ef0fc5a933e81" providerId="LiveId" clId="{BD8E05F7-B958-4BBB-A28F-ED129C47D9EB}" dt="2021-09-28T00:51:28.219" v="2168" actId="478"/>
          <ac:picMkLst>
            <pc:docMk/>
            <pc:sldMk cId="1665164057" sldId="318"/>
            <ac:picMk id="3" creationId="{00D81E00-468E-4322-AEA8-BE49DFE52842}"/>
          </ac:picMkLst>
        </pc:picChg>
        <pc:picChg chg="del">
          <ac:chgData name="QU Guannan" userId="459ef0fc5a933e81" providerId="LiveId" clId="{BD8E05F7-B958-4BBB-A28F-ED129C47D9EB}" dt="2021-09-28T00:34:25.066" v="2130" actId="478"/>
          <ac:picMkLst>
            <pc:docMk/>
            <pc:sldMk cId="1665164057" sldId="318"/>
            <ac:picMk id="4" creationId="{C3E82C01-C52F-4736-96DE-9157E1AF5358}"/>
          </ac:picMkLst>
        </pc:picChg>
        <pc:picChg chg="mod">
          <ac:chgData name="QU Guannan" userId="459ef0fc5a933e81" providerId="LiveId" clId="{BD8E05F7-B958-4BBB-A28F-ED129C47D9EB}" dt="2021-09-28T00:34:31.912" v="2134" actId="1076"/>
          <ac:picMkLst>
            <pc:docMk/>
            <pc:sldMk cId="1665164057" sldId="318"/>
            <ac:picMk id="5" creationId="{F2AD90C8-0D99-48BC-82A3-C421DFF87437}"/>
          </ac:picMkLst>
        </pc:picChg>
        <pc:picChg chg="del">
          <ac:chgData name="QU Guannan" userId="459ef0fc5a933e81" providerId="LiveId" clId="{BD8E05F7-B958-4BBB-A28F-ED129C47D9EB}" dt="2021-09-28T00:34:26.422" v="2131" actId="478"/>
          <ac:picMkLst>
            <pc:docMk/>
            <pc:sldMk cId="1665164057" sldId="318"/>
            <ac:picMk id="10" creationId="{E99C7AC5-DD4C-4F64-BF9B-7F306E063813}"/>
          </ac:picMkLst>
        </pc:picChg>
        <pc:picChg chg="add mod modCrop">
          <ac:chgData name="QU Guannan" userId="459ef0fc5a933e81" providerId="LiveId" clId="{BD8E05F7-B958-4BBB-A28F-ED129C47D9EB}" dt="2021-09-28T00:54:48.277" v="2175" actId="1076"/>
          <ac:picMkLst>
            <pc:docMk/>
            <pc:sldMk cId="1665164057" sldId="318"/>
            <ac:picMk id="14" creationId="{9AD16A0A-D3EC-47A3-9566-B2C66537D1B2}"/>
          </ac:picMkLst>
        </pc:picChg>
      </pc:sldChg>
      <pc:sldChg chg="addSp delSp modSp add mod">
        <pc:chgData name="QU Guannan" userId="459ef0fc5a933e81" providerId="LiveId" clId="{BD8E05F7-B958-4BBB-A28F-ED129C47D9EB}" dt="2021-09-28T01:13:49.531" v="2299" actId="1076"/>
        <pc:sldMkLst>
          <pc:docMk/>
          <pc:sldMk cId="2036229449" sldId="319"/>
        </pc:sldMkLst>
        <pc:spChg chg="mod">
          <ac:chgData name="QU Guannan" userId="459ef0fc5a933e81" providerId="LiveId" clId="{BD8E05F7-B958-4BBB-A28F-ED129C47D9EB}" dt="2021-09-28T00:39:05.837" v="2155" actId="14100"/>
          <ac:spMkLst>
            <pc:docMk/>
            <pc:sldMk cId="2036229449" sldId="319"/>
            <ac:spMk id="6" creationId="{F557A541-8817-4AC2-A33A-F7FB8734DFBA}"/>
          </ac:spMkLst>
        </pc:spChg>
        <pc:spChg chg="mod ord">
          <ac:chgData name="QU Guannan" userId="459ef0fc5a933e81" providerId="LiveId" clId="{BD8E05F7-B958-4BBB-A28F-ED129C47D9EB}" dt="2021-09-28T00:58:39.291" v="2192" actId="14100"/>
          <ac:spMkLst>
            <pc:docMk/>
            <pc:sldMk cId="2036229449" sldId="319"/>
            <ac:spMk id="8" creationId="{C6948550-5369-4613-A389-1E7541B2A9C5}"/>
          </ac:spMkLst>
        </pc:spChg>
        <pc:spChg chg="add mod">
          <ac:chgData name="QU Guannan" userId="459ef0fc5a933e81" providerId="LiveId" clId="{BD8E05F7-B958-4BBB-A28F-ED129C47D9EB}" dt="2021-09-28T01:06:57.430" v="2212" actId="14100"/>
          <ac:spMkLst>
            <pc:docMk/>
            <pc:sldMk cId="2036229449" sldId="319"/>
            <ac:spMk id="10" creationId="{9D153306-BADA-4CE5-B870-61B3924E7C1A}"/>
          </ac:spMkLst>
        </pc:spChg>
        <pc:spChg chg="add mod">
          <ac:chgData name="QU Guannan" userId="459ef0fc5a933e81" providerId="LiveId" clId="{BD8E05F7-B958-4BBB-A28F-ED129C47D9EB}" dt="2021-09-28T01:07:23.116" v="2219" actId="20577"/>
          <ac:spMkLst>
            <pc:docMk/>
            <pc:sldMk cId="2036229449" sldId="319"/>
            <ac:spMk id="11" creationId="{BE3E7D19-D85B-49DD-8EEE-2C054B908F8B}"/>
          </ac:spMkLst>
        </pc:spChg>
        <pc:spChg chg="add mod">
          <ac:chgData name="QU Guannan" userId="459ef0fc5a933e81" providerId="LiveId" clId="{BD8E05F7-B958-4BBB-A28F-ED129C47D9EB}" dt="2021-09-28T01:13:49.531" v="2299" actId="1076"/>
          <ac:spMkLst>
            <pc:docMk/>
            <pc:sldMk cId="2036229449" sldId="319"/>
            <ac:spMk id="12" creationId="{61BA5AD2-7900-41A7-B8A6-E588A554E4F5}"/>
          </ac:spMkLst>
        </pc:spChg>
        <pc:picChg chg="del">
          <ac:chgData name="QU Guannan" userId="459ef0fc5a933e81" providerId="LiveId" clId="{BD8E05F7-B958-4BBB-A28F-ED129C47D9EB}" dt="2021-09-28T00:39:12.617" v="2156" actId="478"/>
          <ac:picMkLst>
            <pc:docMk/>
            <pc:sldMk cId="2036229449" sldId="319"/>
            <ac:picMk id="3" creationId="{00D81E00-468E-4322-AEA8-BE49DFE52842}"/>
          </ac:picMkLst>
        </pc:picChg>
        <pc:picChg chg="add del mod modCrop">
          <ac:chgData name="QU Guannan" userId="459ef0fc5a933e81" providerId="LiveId" clId="{BD8E05F7-B958-4BBB-A28F-ED129C47D9EB}" dt="2021-09-28T00:57:23.713" v="2183" actId="478"/>
          <ac:picMkLst>
            <pc:docMk/>
            <pc:sldMk cId="2036229449" sldId="319"/>
            <ac:picMk id="4" creationId="{EC2DCF18-1D34-4680-B112-3134DFBC28F8}"/>
          </ac:picMkLst>
        </pc:picChg>
        <pc:picChg chg="add mod modCrop">
          <ac:chgData name="QU Guannan" userId="459ef0fc5a933e81" providerId="LiveId" clId="{BD8E05F7-B958-4BBB-A28F-ED129C47D9EB}" dt="2021-09-28T00:58:25.013" v="2189" actId="1076"/>
          <ac:picMkLst>
            <pc:docMk/>
            <pc:sldMk cId="2036229449" sldId="319"/>
            <ac:picMk id="9" creationId="{F47910CE-FDD8-494C-9FE3-845C0AF573B1}"/>
          </ac:picMkLst>
        </pc:picChg>
      </pc:sldChg>
      <pc:sldChg chg="addSp delSp modSp add mod">
        <pc:chgData name="QU Guannan" userId="459ef0fc5a933e81" providerId="LiveId" clId="{BD8E05F7-B958-4BBB-A28F-ED129C47D9EB}" dt="2021-09-28T01:24:44.893" v="2613" actId="1076"/>
        <pc:sldMkLst>
          <pc:docMk/>
          <pc:sldMk cId="3712986858" sldId="320"/>
        </pc:sldMkLst>
        <pc:spChg chg="mod">
          <ac:chgData name="QU Guannan" userId="459ef0fc5a933e81" providerId="LiveId" clId="{BD8E05F7-B958-4BBB-A28F-ED129C47D9EB}" dt="2021-09-28T01:14:56.210" v="2303" actId="14100"/>
          <ac:spMkLst>
            <pc:docMk/>
            <pc:sldMk cId="3712986858" sldId="320"/>
            <ac:spMk id="6" creationId="{F557A541-8817-4AC2-A33A-F7FB8734DFBA}"/>
          </ac:spMkLst>
        </pc:spChg>
        <pc:spChg chg="mod ord">
          <ac:chgData name="QU Guannan" userId="459ef0fc5a933e81" providerId="LiveId" clId="{BD8E05F7-B958-4BBB-A28F-ED129C47D9EB}" dt="2021-09-28T01:23:08.429" v="2530" actId="14100"/>
          <ac:spMkLst>
            <pc:docMk/>
            <pc:sldMk cId="3712986858" sldId="320"/>
            <ac:spMk id="8" creationId="{C6948550-5369-4613-A389-1E7541B2A9C5}"/>
          </ac:spMkLst>
        </pc:spChg>
        <pc:spChg chg="del">
          <ac:chgData name="QU Guannan" userId="459ef0fc5a933e81" providerId="LiveId" clId="{BD8E05F7-B958-4BBB-A28F-ED129C47D9EB}" dt="2021-09-28T01:15:03.385" v="2305" actId="478"/>
          <ac:spMkLst>
            <pc:docMk/>
            <pc:sldMk cId="3712986858" sldId="320"/>
            <ac:spMk id="10" creationId="{9D153306-BADA-4CE5-B870-61B3924E7C1A}"/>
          </ac:spMkLst>
        </pc:spChg>
        <pc:spChg chg="del">
          <ac:chgData name="QU Guannan" userId="459ef0fc5a933e81" providerId="LiveId" clId="{BD8E05F7-B958-4BBB-A28F-ED129C47D9EB}" dt="2021-09-28T01:15:05.515" v="2306" actId="478"/>
          <ac:spMkLst>
            <pc:docMk/>
            <pc:sldMk cId="3712986858" sldId="320"/>
            <ac:spMk id="11" creationId="{BE3E7D19-D85B-49DD-8EEE-2C054B908F8B}"/>
          </ac:spMkLst>
        </pc:spChg>
        <pc:spChg chg="mod">
          <ac:chgData name="QU Guannan" userId="459ef0fc5a933e81" providerId="LiveId" clId="{BD8E05F7-B958-4BBB-A28F-ED129C47D9EB}" dt="2021-09-28T01:17:34.934" v="2502" actId="20577"/>
          <ac:spMkLst>
            <pc:docMk/>
            <pc:sldMk cId="3712986858" sldId="320"/>
            <ac:spMk id="12" creationId="{61BA5AD2-7900-41A7-B8A6-E588A554E4F5}"/>
          </ac:spMkLst>
        </pc:spChg>
        <pc:spChg chg="add mod">
          <ac:chgData name="QU Guannan" userId="459ef0fc5a933e81" providerId="LiveId" clId="{BD8E05F7-B958-4BBB-A28F-ED129C47D9EB}" dt="2021-09-28T01:23:49.565" v="2540" actId="14100"/>
          <ac:spMkLst>
            <pc:docMk/>
            <pc:sldMk cId="3712986858" sldId="320"/>
            <ac:spMk id="15" creationId="{381F2C56-C44F-40DB-9871-B28AAFC6EBA8}"/>
          </ac:spMkLst>
        </pc:spChg>
        <pc:spChg chg="add mod">
          <ac:chgData name="QU Guannan" userId="459ef0fc5a933e81" providerId="LiveId" clId="{BD8E05F7-B958-4BBB-A28F-ED129C47D9EB}" dt="2021-09-28T01:23:47.372" v="2539" actId="14100"/>
          <ac:spMkLst>
            <pc:docMk/>
            <pc:sldMk cId="3712986858" sldId="320"/>
            <ac:spMk id="17" creationId="{9C6605F9-F287-4438-9B59-7C25DFA7065D}"/>
          </ac:spMkLst>
        </pc:spChg>
        <pc:spChg chg="add mod">
          <ac:chgData name="QU Guannan" userId="459ef0fc5a933e81" providerId="LiveId" clId="{BD8E05F7-B958-4BBB-A28F-ED129C47D9EB}" dt="2021-09-28T01:24:44.893" v="2613" actId="1076"/>
          <ac:spMkLst>
            <pc:docMk/>
            <pc:sldMk cId="3712986858" sldId="320"/>
            <ac:spMk id="18" creationId="{EC149F3F-C973-48ED-93B1-36D32EB19BD6}"/>
          </ac:spMkLst>
        </pc:spChg>
        <pc:picChg chg="add del mod modCrop">
          <ac:chgData name="QU Guannan" userId="459ef0fc5a933e81" providerId="LiveId" clId="{BD8E05F7-B958-4BBB-A28F-ED129C47D9EB}" dt="2021-09-28T01:19:52.245" v="2508" actId="478"/>
          <ac:picMkLst>
            <pc:docMk/>
            <pc:sldMk cId="3712986858" sldId="320"/>
            <ac:picMk id="3" creationId="{7F0E7308-A94B-4E55-B1F0-920C0BB96092}"/>
          </ac:picMkLst>
        </pc:picChg>
        <pc:picChg chg="mod">
          <ac:chgData name="QU Guannan" userId="459ef0fc5a933e81" providerId="LiveId" clId="{BD8E05F7-B958-4BBB-A28F-ED129C47D9EB}" dt="2021-09-28T01:14:44.170" v="2301" actId="1076"/>
          <ac:picMkLst>
            <pc:docMk/>
            <pc:sldMk cId="3712986858" sldId="320"/>
            <ac:picMk id="5" creationId="{F2AD90C8-0D99-48BC-82A3-C421DFF87437}"/>
          </ac:picMkLst>
        </pc:picChg>
        <pc:picChg chg="add del mod modCrop">
          <ac:chgData name="QU Guannan" userId="459ef0fc5a933e81" providerId="LiveId" clId="{BD8E05F7-B958-4BBB-A28F-ED129C47D9EB}" dt="2021-09-28T01:22:22.393" v="2519" actId="478"/>
          <ac:picMkLst>
            <pc:docMk/>
            <pc:sldMk cId="3712986858" sldId="320"/>
            <ac:picMk id="7" creationId="{4868BAEB-15E3-4F51-8B6A-EDD3F49D1C49}"/>
          </ac:picMkLst>
        </pc:picChg>
        <pc:picChg chg="del">
          <ac:chgData name="QU Guannan" userId="459ef0fc5a933e81" providerId="LiveId" clId="{BD8E05F7-B958-4BBB-A28F-ED129C47D9EB}" dt="2021-09-28T01:14:59.128" v="2304" actId="478"/>
          <ac:picMkLst>
            <pc:docMk/>
            <pc:sldMk cId="3712986858" sldId="320"/>
            <ac:picMk id="9" creationId="{F47910CE-FDD8-494C-9FE3-845C0AF573B1}"/>
          </ac:picMkLst>
        </pc:picChg>
        <pc:picChg chg="add mod modCrop">
          <ac:chgData name="QU Guannan" userId="459ef0fc5a933e81" providerId="LiveId" clId="{BD8E05F7-B958-4BBB-A28F-ED129C47D9EB}" dt="2021-09-28T01:23:20.105" v="2533" actId="1076"/>
          <ac:picMkLst>
            <pc:docMk/>
            <pc:sldMk cId="3712986858" sldId="320"/>
            <ac:picMk id="14" creationId="{B4A5715B-AAD9-40E0-8CE8-704C18E7B625}"/>
          </ac:picMkLst>
        </pc:picChg>
        <pc:picChg chg="add del mod">
          <ac:chgData name="QU Guannan" userId="459ef0fc5a933e81" providerId="LiveId" clId="{BD8E05F7-B958-4BBB-A28F-ED129C47D9EB}" dt="2021-09-28T01:23:34.260" v="2536"/>
          <ac:picMkLst>
            <pc:docMk/>
            <pc:sldMk cId="3712986858" sldId="320"/>
            <ac:picMk id="16" creationId="{1A6D3A79-AB20-4AF8-AFAE-73D9C6DAE4C7}"/>
          </ac:picMkLst>
        </pc:picChg>
      </pc:sldChg>
      <pc:sldChg chg="addSp delSp modSp add mod">
        <pc:chgData name="QU Guannan" userId="459ef0fc5a933e81" providerId="LiveId" clId="{BD8E05F7-B958-4BBB-A28F-ED129C47D9EB}" dt="2021-09-28T01:34:27.896" v="2635" actId="14100"/>
        <pc:sldMkLst>
          <pc:docMk/>
          <pc:sldMk cId="3381918139" sldId="321"/>
        </pc:sldMkLst>
        <pc:spChg chg="mod">
          <ac:chgData name="QU Guannan" userId="459ef0fc5a933e81" providerId="LiveId" clId="{BD8E05F7-B958-4BBB-A28F-ED129C47D9EB}" dt="2021-09-28T01:34:27.896" v="2635" actId="14100"/>
          <ac:spMkLst>
            <pc:docMk/>
            <pc:sldMk cId="3381918139" sldId="321"/>
            <ac:spMk id="6" creationId="{F557A541-8817-4AC2-A33A-F7FB8734DFBA}"/>
          </ac:spMkLst>
        </pc:spChg>
        <pc:spChg chg="del mod">
          <ac:chgData name="QU Guannan" userId="459ef0fc5a933e81" providerId="LiveId" clId="{BD8E05F7-B958-4BBB-A28F-ED129C47D9EB}" dt="2021-09-28T01:33:58.066" v="2628" actId="478"/>
          <ac:spMkLst>
            <pc:docMk/>
            <pc:sldMk cId="3381918139" sldId="321"/>
            <ac:spMk id="8" creationId="{C6948550-5369-4613-A389-1E7541B2A9C5}"/>
          </ac:spMkLst>
        </pc:spChg>
        <pc:spChg chg="mod">
          <ac:chgData name="QU Guannan" userId="459ef0fc5a933e81" providerId="LiveId" clId="{BD8E05F7-B958-4BBB-A28F-ED129C47D9EB}" dt="2021-09-28T01:32:29.635" v="2618" actId="20577"/>
          <ac:spMkLst>
            <pc:docMk/>
            <pc:sldMk cId="3381918139" sldId="321"/>
            <ac:spMk id="12" creationId="{61BA5AD2-7900-41A7-B8A6-E588A554E4F5}"/>
          </ac:spMkLst>
        </pc:spChg>
        <pc:spChg chg="del mod">
          <ac:chgData name="QU Guannan" userId="459ef0fc5a933e81" providerId="LiveId" clId="{BD8E05F7-B958-4BBB-A28F-ED129C47D9EB}" dt="2021-09-28T01:34:00.569" v="2629" actId="478"/>
          <ac:spMkLst>
            <pc:docMk/>
            <pc:sldMk cId="3381918139" sldId="321"/>
            <ac:spMk id="15" creationId="{381F2C56-C44F-40DB-9871-B28AAFC6EBA8}"/>
          </ac:spMkLst>
        </pc:spChg>
        <pc:spChg chg="mod ord">
          <ac:chgData name="QU Guannan" userId="459ef0fc5a933e81" providerId="LiveId" clId="{BD8E05F7-B958-4BBB-A28F-ED129C47D9EB}" dt="2021-09-28T01:34:15.776" v="2633" actId="14100"/>
          <ac:spMkLst>
            <pc:docMk/>
            <pc:sldMk cId="3381918139" sldId="321"/>
            <ac:spMk id="17" creationId="{9C6605F9-F287-4438-9B59-7C25DFA7065D}"/>
          </ac:spMkLst>
        </pc:spChg>
        <pc:spChg chg="del">
          <ac:chgData name="QU Guannan" userId="459ef0fc5a933e81" providerId="LiveId" clId="{BD8E05F7-B958-4BBB-A28F-ED129C47D9EB}" dt="2021-09-28T01:32:33.950" v="2619" actId="478"/>
          <ac:spMkLst>
            <pc:docMk/>
            <pc:sldMk cId="3381918139" sldId="321"/>
            <ac:spMk id="18" creationId="{EC149F3F-C973-48ED-93B1-36D32EB19BD6}"/>
          </ac:spMkLst>
        </pc:spChg>
        <pc:picChg chg="add mod modCrop">
          <ac:chgData name="QU Guannan" userId="459ef0fc5a933e81" providerId="LiveId" clId="{BD8E05F7-B958-4BBB-A28F-ED129C47D9EB}" dt="2021-09-28T01:34:16.143" v="2634" actId="1076"/>
          <ac:picMkLst>
            <pc:docMk/>
            <pc:sldMk cId="3381918139" sldId="321"/>
            <ac:picMk id="3" creationId="{605736F9-D007-4479-859F-4FACF9FB0DCB}"/>
          </ac:picMkLst>
        </pc:picChg>
        <pc:picChg chg="del">
          <ac:chgData name="QU Guannan" userId="459ef0fc5a933e81" providerId="LiveId" clId="{BD8E05F7-B958-4BBB-A28F-ED129C47D9EB}" dt="2021-09-28T01:32:35.652" v="2620" actId="478"/>
          <ac:picMkLst>
            <pc:docMk/>
            <pc:sldMk cId="3381918139" sldId="321"/>
            <ac:picMk id="14" creationId="{B4A5715B-AAD9-40E0-8CE8-704C18E7B625}"/>
          </ac:picMkLst>
        </pc:picChg>
      </pc:sldChg>
      <pc:sldChg chg="addSp delSp modSp add mod">
        <pc:chgData name="QU Guannan" userId="459ef0fc5a933e81" providerId="LiveId" clId="{BD8E05F7-B958-4BBB-A28F-ED129C47D9EB}" dt="2021-09-28T01:37:27.966" v="2721" actId="1076"/>
        <pc:sldMkLst>
          <pc:docMk/>
          <pc:sldMk cId="1126102316" sldId="322"/>
        </pc:sldMkLst>
        <pc:spChg chg="mod">
          <ac:chgData name="QU Guannan" userId="459ef0fc5a933e81" providerId="LiveId" clId="{BD8E05F7-B958-4BBB-A28F-ED129C47D9EB}" dt="2021-09-28T01:35:39.663" v="2642" actId="14100"/>
          <ac:spMkLst>
            <pc:docMk/>
            <pc:sldMk cId="1126102316" sldId="322"/>
            <ac:spMk id="6" creationId="{F557A541-8817-4AC2-A33A-F7FB8734DFBA}"/>
          </ac:spMkLst>
        </pc:spChg>
        <pc:spChg chg="mod">
          <ac:chgData name="QU Guannan" userId="459ef0fc5a933e81" providerId="LiveId" clId="{BD8E05F7-B958-4BBB-A28F-ED129C47D9EB}" dt="2021-09-28T01:37:27.966" v="2721" actId="1076"/>
          <ac:spMkLst>
            <pc:docMk/>
            <pc:sldMk cId="1126102316" sldId="322"/>
            <ac:spMk id="12" creationId="{61BA5AD2-7900-41A7-B8A6-E588A554E4F5}"/>
          </ac:spMkLst>
        </pc:spChg>
        <pc:spChg chg="mod ord">
          <ac:chgData name="QU Guannan" userId="459ef0fc5a933e81" providerId="LiveId" clId="{BD8E05F7-B958-4BBB-A28F-ED129C47D9EB}" dt="2021-09-28T01:36:27.375" v="2650" actId="14100"/>
          <ac:spMkLst>
            <pc:docMk/>
            <pc:sldMk cId="1126102316" sldId="322"/>
            <ac:spMk id="17" creationId="{9C6605F9-F287-4438-9B59-7C25DFA7065D}"/>
          </ac:spMkLst>
        </pc:spChg>
        <pc:picChg chg="del">
          <ac:chgData name="QU Guannan" userId="459ef0fc5a933e81" providerId="LiveId" clId="{BD8E05F7-B958-4BBB-A28F-ED129C47D9EB}" dt="2021-09-28T01:35:28.429" v="2637" actId="478"/>
          <ac:picMkLst>
            <pc:docMk/>
            <pc:sldMk cId="1126102316" sldId="322"/>
            <ac:picMk id="3" creationId="{605736F9-D007-4479-859F-4FACF9FB0DCB}"/>
          </ac:picMkLst>
        </pc:picChg>
        <pc:picChg chg="add mod modCrop">
          <ac:chgData name="QU Guannan" userId="459ef0fc5a933e81" providerId="LiveId" clId="{BD8E05F7-B958-4BBB-A28F-ED129C47D9EB}" dt="2021-09-28T01:36:14.014" v="2646" actId="1076"/>
          <ac:picMkLst>
            <pc:docMk/>
            <pc:sldMk cId="1126102316" sldId="322"/>
            <ac:picMk id="4" creationId="{46AF3473-7D51-4EFF-8C95-77C9E6E1D1C2}"/>
          </ac:picMkLst>
        </pc:picChg>
        <pc:picChg chg="mod">
          <ac:chgData name="QU Guannan" userId="459ef0fc5a933e81" providerId="LiveId" clId="{BD8E05F7-B958-4BBB-A28F-ED129C47D9EB}" dt="2021-09-28T01:35:32.024" v="2639" actId="1076"/>
          <ac:picMkLst>
            <pc:docMk/>
            <pc:sldMk cId="1126102316" sldId="322"/>
            <ac:picMk id="5" creationId="{F2AD90C8-0D99-48BC-82A3-C421DFF87437}"/>
          </ac:picMkLst>
        </pc:picChg>
      </pc:sldChg>
      <pc:sldChg chg="addSp delSp modSp new mod">
        <pc:chgData name="QU Guannan" userId="459ef0fc5a933e81" providerId="LiveId" clId="{BD8E05F7-B958-4BBB-A28F-ED129C47D9EB}" dt="2021-09-28T01:41:09.451" v="2755" actId="20577"/>
        <pc:sldMkLst>
          <pc:docMk/>
          <pc:sldMk cId="1821065639" sldId="323"/>
        </pc:sldMkLst>
        <pc:spChg chg="del">
          <ac:chgData name="QU Guannan" userId="459ef0fc5a933e81" providerId="LiveId" clId="{BD8E05F7-B958-4BBB-A28F-ED129C47D9EB}" dt="2021-09-28T01:40:18.844" v="2727" actId="478"/>
          <ac:spMkLst>
            <pc:docMk/>
            <pc:sldMk cId="1821065639" sldId="323"/>
            <ac:spMk id="2" creationId="{FC9EFB5C-C6AB-49F0-A796-3C11550DB01C}"/>
          </ac:spMkLst>
        </pc:spChg>
        <pc:spChg chg="del">
          <ac:chgData name="QU Guannan" userId="459ef0fc5a933e81" providerId="LiveId" clId="{BD8E05F7-B958-4BBB-A28F-ED129C47D9EB}" dt="2021-09-28T01:40:20.003" v="2728" actId="478"/>
          <ac:spMkLst>
            <pc:docMk/>
            <pc:sldMk cId="1821065639" sldId="323"/>
            <ac:spMk id="3" creationId="{3133CB5A-A531-4AC1-956B-5A408F239099}"/>
          </ac:spMkLst>
        </pc:spChg>
        <pc:spChg chg="add mod">
          <ac:chgData name="QU Guannan" userId="459ef0fc5a933e81" providerId="LiveId" clId="{BD8E05F7-B958-4BBB-A28F-ED129C47D9EB}" dt="2021-09-28T01:41:09.451" v="2755" actId="20577"/>
          <ac:spMkLst>
            <pc:docMk/>
            <pc:sldMk cId="1821065639" sldId="323"/>
            <ac:spMk id="6" creationId="{E72342A8-6359-4BCE-B4F7-65890CC143D8}"/>
          </ac:spMkLst>
        </pc:spChg>
        <pc:picChg chg="add">
          <ac:chgData name="QU Guannan" userId="459ef0fc5a933e81" providerId="LiveId" clId="{BD8E05F7-B958-4BBB-A28F-ED129C47D9EB}" dt="2021-09-28T01:40:21.457" v="2729" actId="22"/>
          <ac:picMkLst>
            <pc:docMk/>
            <pc:sldMk cId="1821065639" sldId="323"/>
            <ac:picMk id="5" creationId="{C1BD9309-C335-42F8-82E5-D4BE297534FA}"/>
          </ac:picMkLst>
        </pc:picChg>
      </pc:sldChg>
      <pc:sldChg chg="addSp delSp modSp new mod">
        <pc:chgData name="QU Guannan" userId="459ef0fc5a933e81" providerId="LiveId" clId="{BD8E05F7-B958-4BBB-A28F-ED129C47D9EB}" dt="2021-09-28T01:55:54.892" v="2805" actId="1076"/>
        <pc:sldMkLst>
          <pc:docMk/>
          <pc:sldMk cId="2303284793" sldId="324"/>
        </pc:sldMkLst>
        <pc:spChg chg="del">
          <ac:chgData name="QU Guannan" userId="459ef0fc5a933e81" providerId="LiveId" clId="{BD8E05F7-B958-4BBB-A28F-ED129C47D9EB}" dt="2021-09-28T01:52:20.908" v="2767" actId="478"/>
          <ac:spMkLst>
            <pc:docMk/>
            <pc:sldMk cId="2303284793" sldId="324"/>
            <ac:spMk id="2" creationId="{E803EC9D-50C0-473D-9E67-A02DA42EED48}"/>
          </ac:spMkLst>
        </pc:spChg>
        <pc:spChg chg="del">
          <ac:chgData name="QU Guannan" userId="459ef0fc5a933e81" providerId="LiveId" clId="{BD8E05F7-B958-4BBB-A28F-ED129C47D9EB}" dt="2021-09-28T01:52:23.531" v="2768" actId="478"/>
          <ac:spMkLst>
            <pc:docMk/>
            <pc:sldMk cId="2303284793" sldId="324"/>
            <ac:spMk id="3" creationId="{DD7FD32C-D009-4F02-A388-9F635A004083}"/>
          </ac:spMkLst>
        </pc:spChg>
        <pc:spChg chg="add del mod">
          <ac:chgData name="QU Guannan" userId="459ef0fc5a933e81" providerId="LiveId" clId="{BD8E05F7-B958-4BBB-A28F-ED129C47D9EB}" dt="2021-09-28T01:54:28.306" v="2783" actId="478"/>
          <ac:spMkLst>
            <pc:docMk/>
            <pc:sldMk cId="2303284793" sldId="324"/>
            <ac:spMk id="8" creationId="{F757BF1D-8599-41A0-9675-D156CE3E0435}"/>
          </ac:spMkLst>
        </pc:spChg>
        <pc:picChg chg="add mod modCrop">
          <ac:chgData name="QU Guannan" userId="459ef0fc5a933e81" providerId="LiveId" clId="{BD8E05F7-B958-4BBB-A28F-ED129C47D9EB}" dt="2021-09-28T01:55:54.892" v="2805" actId="1076"/>
          <ac:picMkLst>
            <pc:docMk/>
            <pc:sldMk cId="2303284793" sldId="324"/>
            <ac:picMk id="5" creationId="{D495B1F5-0D84-4495-B39A-636E465F5450}"/>
          </ac:picMkLst>
        </pc:picChg>
        <pc:picChg chg="add del mod">
          <ac:chgData name="QU Guannan" userId="459ef0fc5a933e81" providerId="LiveId" clId="{BD8E05F7-B958-4BBB-A28F-ED129C47D9EB}" dt="2021-09-28T01:54:39.962" v="2785" actId="478"/>
          <ac:picMkLst>
            <pc:docMk/>
            <pc:sldMk cId="2303284793" sldId="324"/>
            <ac:picMk id="7" creationId="{1CD8B33E-2763-4F96-8DA7-9D15D035D0E2}"/>
          </ac:picMkLst>
        </pc:picChg>
        <pc:picChg chg="add mod">
          <ac:chgData name="QU Guannan" userId="459ef0fc5a933e81" providerId="LiveId" clId="{BD8E05F7-B958-4BBB-A28F-ED129C47D9EB}" dt="2021-09-28T01:55:50.373" v="2803" actId="1076"/>
          <ac:picMkLst>
            <pc:docMk/>
            <pc:sldMk cId="2303284793" sldId="324"/>
            <ac:picMk id="9" creationId="{1B3AAC6A-6F91-46C4-893C-071D6405F609}"/>
          </ac:picMkLst>
        </pc:picChg>
        <pc:picChg chg="add mod">
          <ac:chgData name="QU Guannan" userId="459ef0fc5a933e81" providerId="LiveId" clId="{BD8E05F7-B958-4BBB-A28F-ED129C47D9EB}" dt="2021-09-28T01:55:45.548" v="2801" actId="14100"/>
          <ac:picMkLst>
            <pc:docMk/>
            <pc:sldMk cId="2303284793" sldId="324"/>
            <ac:picMk id="11" creationId="{16A2EF8C-B29D-408E-A937-701C526379BB}"/>
          </ac:picMkLst>
        </pc:picChg>
      </pc:sldChg>
      <pc:sldChg chg="addSp delSp modSp add mod">
        <pc:chgData name="QU Guannan" userId="459ef0fc5a933e81" providerId="LiveId" clId="{BD8E05F7-B958-4BBB-A28F-ED129C47D9EB}" dt="2021-09-28T02:07:07.342" v="2830" actId="1076"/>
        <pc:sldMkLst>
          <pc:docMk/>
          <pc:sldMk cId="3158724614" sldId="325"/>
        </pc:sldMkLst>
        <pc:spChg chg="add mod">
          <ac:chgData name="QU Guannan" userId="459ef0fc5a933e81" providerId="LiveId" clId="{BD8E05F7-B958-4BBB-A28F-ED129C47D9EB}" dt="2021-09-28T02:06:53.806" v="2829" actId="14100"/>
          <ac:spMkLst>
            <pc:docMk/>
            <pc:sldMk cId="3158724614" sldId="325"/>
            <ac:spMk id="6" creationId="{59B25464-7D12-4B11-8670-DCD9334064DA}"/>
          </ac:spMkLst>
        </pc:spChg>
        <pc:picChg chg="add mod modCrop">
          <ac:chgData name="QU Guannan" userId="459ef0fc5a933e81" providerId="LiveId" clId="{BD8E05F7-B958-4BBB-A28F-ED129C47D9EB}" dt="2021-09-28T02:07:07.342" v="2830" actId="1076"/>
          <ac:picMkLst>
            <pc:docMk/>
            <pc:sldMk cId="3158724614" sldId="325"/>
            <ac:picMk id="3" creationId="{EAFE8593-C362-4DDF-82B9-F01A7FC72EB3}"/>
          </ac:picMkLst>
        </pc:picChg>
        <pc:picChg chg="del">
          <ac:chgData name="QU Guannan" userId="459ef0fc5a933e81" providerId="LiveId" clId="{BD8E05F7-B958-4BBB-A28F-ED129C47D9EB}" dt="2021-09-28T01:54:58.881" v="2792" actId="478"/>
          <ac:picMkLst>
            <pc:docMk/>
            <pc:sldMk cId="3158724614" sldId="325"/>
            <ac:picMk id="5" creationId="{D495B1F5-0D84-4495-B39A-636E465F5450}"/>
          </ac:picMkLst>
        </pc:picChg>
        <pc:picChg chg="mod">
          <ac:chgData name="QU Guannan" userId="459ef0fc5a933e81" providerId="LiveId" clId="{BD8E05F7-B958-4BBB-A28F-ED129C47D9EB}" dt="2021-09-28T02:06:20.102" v="2819" actId="14100"/>
          <ac:picMkLst>
            <pc:docMk/>
            <pc:sldMk cId="3158724614" sldId="325"/>
            <ac:picMk id="7" creationId="{1CD8B33E-2763-4F96-8DA7-9D15D035D0E2}"/>
          </ac:picMkLst>
        </pc:picChg>
      </pc:sldChg>
      <pc:sldChg chg="addSp delSp modSp add mod">
        <pc:chgData name="QU Guannan" userId="459ef0fc5a933e81" providerId="LiveId" clId="{BD8E05F7-B958-4BBB-A28F-ED129C47D9EB}" dt="2021-09-28T02:08:30.085" v="2844" actId="14100"/>
        <pc:sldMkLst>
          <pc:docMk/>
          <pc:sldMk cId="874645619" sldId="326"/>
        </pc:sldMkLst>
        <pc:spChg chg="mod">
          <ac:chgData name="QU Guannan" userId="459ef0fc5a933e81" providerId="LiveId" clId="{BD8E05F7-B958-4BBB-A28F-ED129C47D9EB}" dt="2021-09-28T02:07:40.911" v="2834" actId="14100"/>
          <ac:spMkLst>
            <pc:docMk/>
            <pc:sldMk cId="874645619" sldId="326"/>
            <ac:spMk id="6" creationId="{59B25464-7D12-4B11-8670-DCD9334064DA}"/>
          </ac:spMkLst>
        </pc:spChg>
        <pc:spChg chg="add mod">
          <ac:chgData name="QU Guannan" userId="459ef0fc5a933e81" providerId="LiveId" clId="{BD8E05F7-B958-4BBB-A28F-ED129C47D9EB}" dt="2021-09-28T02:08:30.085" v="2844" actId="14100"/>
          <ac:spMkLst>
            <pc:docMk/>
            <pc:sldMk cId="874645619" sldId="326"/>
            <ac:spMk id="8" creationId="{43E5C6D7-622F-489C-B111-B003AAB0E40C}"/>
          </ac:spMkLst>
        </pc:spChg>
        <pc:picChg chg="del">
          <ac:chgData name="QU Guannan" userId="459ef0fc5a933e81" providerId="LiveId" clId="{BD8E05F7-B958-4BBB-A28F-ED129C47D9EB}" dt="2021-09-28T02:07:34.324" v="2832" actId="478"/>
          <ac:picMkLst>
            <pc:docMk/>
            <pc:sldMk cId="874645619" sldId="326"/>
            <ac:picMk id="3" creationId="{EAFE8593-C362-4DDF-82B9-F01A7FC72EB3}"/>
          </ac:picMkLst>
        </pc:picChg>
        <pc:picChg chg="add mod modCrop">
          <ac:chgData name="QU Guannan" userId="459ef0fc5a933e81" providerId="LiveId" clId="{BD8E05F7-B958-4BBB-A28F-ED129C47D9EB}" dt="2021-09-28T02:08:16.806" v="2840" actId="1076"/>
          <ac:picMkLst>
            <pc:docMk/>
            <pc:sldMk cId="874645619" sldId="326"/>
            <ac:picMk id="4" creationId="{68EEF53A-AEC1-4D47-B9A0-D35829D55DE7}"/>
          </ac:picMkLst>
        </pc:picChg>
      </pc:sldChg>
      <pc:sldChg chg="addSp delSp modSp add mod">
        <pc:chgData name="QU Guannan" userId="459ef0fc5a933e81" providerId="LiveId" clId="{BD8E05F7-B958-4BBB-A28F-ED129C47D9EB}" dt="2021-09-28T02:10:09.285" v="2865" actId="1076"/>
        <pc:sldMkLst>
          <pc:docMk/>
          <pc:sldMk cId="1332914033" sldId="327"/>
        </pc:sldMkLst>
        <pc:spChg chg="mod">
          <ac:chgData name="QU Guannan" userId="459ef0fc5a933e81" providerId="LiveId" clId="{BD8E05F7-B958-4BBB-A28F-ED129C47D9EB}" dt="2021-09-28T02:08:58.925" v="2848" actId="14100"/>
          <ac:spMkLst>
            <pc:docMk/>
            <pc:sldMk cId="1332914033" sldId="327"/>
            <ac:spMk id="6" creationId="{59B25464-7D12-4B11-8670-DCD9334064DA}"/>
          </ac:spMkLst>
        </pc:spChg>
        <pc:spChg chg="add del mod ord">
          <ac:chgData name="QU Guannan" userId="459ef0fc5a933e81" providerId="LiveId" clId="{BD8E05F7-B958-4BBB-A28F-ED129C47D9EB}" dt="2021-09-28T02:09:57.453" v="2863" actId="14100"/>
          <ac:spMkLst>
            <pc:docMk/>
            <pc:sldMk cId="1332914033" sldId="327"/>
            <ac:spMk id="8" creationId="{43E5C6D7-622F-489C-B111-B003AAB0E40C}"/>
          </ac:spMkLst>
        </pc:spChg>
        <pc:picChg chg="add mod modCrop">
          <ac:chgData name="QU Guannan" userId="459ef0fc5a933e81" providerId="LiveId" clId="{BD8E05F7-B958-4BBB-A28F-ED129C47D9EB}" dt="2021-09-28T02:10:09.285" v="2865" actId="1076"/>
          <ac:picMkLst>
            <pc:docMk/>
            <pc:sldMk cId="1332914033" sldId="327"/>
            <ac:picMk id="3" creationId="{A38DCAFC-9CDE-44AD-ABE4-8034FEAF1BDA}"/>
          </ac:picMkLst>
        </pc:picChg>
        <pc:picChg chg="del mod">
          <ac:chgData name="QU Guannan" userId="459ef0fc5a933e81" providerId="LiveId" clId="{BD8E05F7-B958-4BBB-A28F-ED129C47D9EB}" dt="2021-09-28T02:09:11.673" v="2852" actId="478"/>
          <ac:picMkLst>
            <pc:docMk/>
            <pc:sldMk cId="1332914033" sldId="327"/>
            <ac:picMk id="4" creationId="{68EEF53A-AEC1-4D47-B9A0-D35829D55DE7}"/>
          </ac:picMkLst>
        </pc:picChg>
      </pc:sldChg>
      <pc:sldChg chg="addSp delSp modSp add mod">
        <pc:chgData name="QU Guannan" userId="459ef0fc5a933e81" providerId="LiveId" clId="{BD8E05F7-B958-4BBB-A28F-ED129C47D9EB}" dt="2021-09-28T02:14:56.842" v="2893" actId="14100"/>
        <pc:sldMkLst>
          <pc:docMk/>
          <pc:sldMk cId="396730919" sldId="328"/>
        </pc:sldMkLst>
        <pc:spChg chg="add mod">
          <ac:chgData name="QU Guannan" userId="459ef0fc5a933e81" providerId="LiveId" clId="{BD8E05F7-B958-4BBB-A28F-ED129C47D9EB}" dt="2021-09-28T02:11:31.699" v="2875" actId="14100"/>
          <ac:spMkLst>
            <pc:docMk/>
            <pc:sldMk cId="396730919" sldId="328"/>
            <ac:spMk id="6" creationId="{071D28F7-C2DB-4490-83B8-83B4D2445803}"/>
          </ac:spMkLst>
        </pc:spChg>
        <pc:spChg chg="add mod ord">
          <ac:chgData name="QU Guannan" userId="459ef0fc5a933e81" providerId="LiveId" clId="{BD8E05F7-B958-4BBB-A28F-ED129C47D9EB}" dt="2021-09-28T02:14:33.522" v="2888" actId="14100"/>
          <ac:spMkLst>
            <pc:docMk/>
            <pc:sldMk cId="396730919" sldId="328"/>
            <ac:spMk id="8" creationId="{6A7C2F79-BDAF-4846-91C0-120785B932D3}"/>
          </ac:spMkLst>
        </pc:spChg>
        <pc:spChg chg="add mod">
          <ac:chgData name="QU Guannan" userId="459ef0fc5a933e81" providerId="LiveId" clId="{BD8E05F7-B958-4BBB-A28F-ED129C47D9EB}" dt="2021-09-28T02:14:56.842" v="2893" actId="14100"/>
          <ac:spMkLst>
            <pc:docMk/>
            <pc:sldMk cId="396730919" sldId="328"/>
            <ac:spMk id="12" creationId="{22D2FAB7-EBE0-49B9-B9A2-EFC099800F79}"/>
          </ac:spMkLst>
        </pc:spChg>
        <pc:picChg chg="add mod">
          <ac:chgData name="QU Guannan" userId="459ef0fc5a933e81" providerId="LiveId" clId="{BD8E05F7-B958-4BBB-A28F-ED129C47D9EB}" dt="2021-09-28T02:14:06.274" v="2882" actId="14100"/>
          <ac:picMkLst>
            <pc:docMk/>
            <pc:sldMk cId="396730919" sldId="328"/>
            <ac:picMk id="3" creationId="{2ECC57F1-BA4A-4BBB-BE89-24D5DAD79FE6}"/>
          </ac:picMkLst>
        </pc:picChg>
        <pc:picChg chg="del">
          <ac:chgData name="QU Guannan" userId="459ef0fc5a933e81" providerId="LiveId" clId="{BD8E05F7-B958-4BBB-A28F-ED129C47D9EB}" dt="2021-09-28T02:10:43.707" v="2867" actId="478"/>
          <ac:picMkLst>
            <pc:docMk/>
            <pc:sldMk cId="396730919" sldId="328"/>
            <ac:picMk id="5" creationId="{D495B1F5-0D84-4495-B39A-636E465F5450}"/>
          </ac:picMkLst>
        </pc:picChg>
        <pc:picChg chg="del">
          <ac:chgData name="QU Guannan" userId="459ef0fc5a933e81" providerId="LiveId" clId="{BD8E05F7-B958-4BBB-A28F-ED129C47D9EB}" dt="2021-09-28T02:10:46.879" v="2868" actId="478"/>
          <ac:picMkLst>
            <pc:docMk/>
            <pc:sldMk cId="396730919" sldId="328"/>
            <ac:picMk id="9" creationId="{1B3AAC6A-6F91-46C4-893C-071D6405F609}"/>
          </ac:picMkLst>
        </pc:picChg>
        <pc:picChg chg="add del mod">
          <ac:chgData name="QU Guannan" userId="459ef0fc5a933e81" providerId="LiveId" clId="{BD8E05F7-B958-4BBB-A28F-ED129C47D9EB}" dt="2021-09-28T02:14:42.670" v="2890"/>
          <ac:picMkLst>
            <pc:docMk/>
            <pc:sldMk cId="396730919" sldId="328"/>
            <ac:picMk id="10" creationId="{FDA70E4A-D790-4BA3-9004-ACAE8764A61C}"/>
          </ac:picMkLst>
        </pc:picChg>
        <pc:picChg chg="mod">
          <ac:chgData name="QU Guannan" userId="459ef0fc5a933e81" providerId="LiveId" clId="{BD8E05F7-B958-4BBB-A28F-ED129C47D9EB}" dt="2021-09-28T02:10:54.173" v="2871" actId="1076"/>
          <ac:picMkLst>
            <pc:docMk/>
            <pc:sldMk cId="396730919" sldId="328"/>
            <ac:picMk id="11" creationId="{16A2EF8C-B29D-408E-A937-701C526379BB}"/>
          </ac:picMkLst>
        </pc:picChg>
      </pc:sldChg>
      <pc:sldChg chg="addSp delSp modSp new mod">
        <pc:chgData name="QU Guannan" userId="459ef0fc5a933e81" providerId="LiveId" clId="{BD8E05F7-B958-4BBB-A28F-ED129C47D9EB}" dt="2021-09-28T02:19:56.209" v="2947" actId="207"/>
        <pc:sldMkLst>
          <pc:docMk/>
          <pc:sldMk cId="2921211488" sldId="329"/>
        </pc:sldMkLst>
        <pc:spChg chg="del">
          <ac:chgData name="QU Guannan" userId="459ef0fc5a933e81" providerId="LiveId" clId="{BD8E05F7-B958-4BBB-A28F-ED129C47D9EB}" dt="2021-09-28T02:15:59.687" v="2895" actId="478"/>
          <ac:spMkLst>
            <pc:docMk/>
            <pc:sldMk cId="2921211488" sldId="329"/>
            <ac:spMk id="2" creationId="{A4019B03-8658-4740-A7FA-709BE67F2C04}"/>
          </ac:spMkLst>
        </pc:spChg>
        <pc:spChg chg="del">
          <ac:chgData name="QU Guannan" userId="459ef0fc5a933e81" providerId="LiveId" clId="{BD8E05F7-B958-4BBB-A28F-ED129C47D9EB}" dt="2021-09-28T02:16:01.280" v="2896" actId="478"/>
          <ac:spMkLst>
            <pc:docMk/>
            <pc:sldMk cId="2921211488" sldId="329"/>
            <ac:spMk id="3" creationId="{BF3FC51F-C2D6-490A-BF4A-5C0EFB0A675F}"/>
          </ac:spMkLst>
        </pc:spChg>
        <pc:spChg chg="add mod">
          <ac:chgData name="QU Guannan" userId="459ef0fc5a933e81" providerId="LiveId" clId="{BD8E05F7-B958-4BBB-A28F-ED129C47D9EB}" dt="2021-09-28T02:16:34.831" v="2933" actId="20577"/>
          <ac:spMkLst>
            <pc:docMk/>
            <pc:sldMk cId="2921211488" sldId="329"/>
            <ac:spMk id="6" creationId="{75BD0910-2234-458E-A5A1-CB5435742727}"/>
          </ac:spMkLst>
        </pc:spChg>
        <pc:spChg chg="add mod">
          <ac:chgData name="QU Guannan" userId="459ef0fc5a933e81" providerId="LiveId" clId="{BD8E05F7-B958-4BBB-A28F-ED129C47D9EB}" dt="2021-09-28T02:19:56.209" v="2947" actId="207"/>
          <ac:spMkLst>
            <pc:docMk/>
            <pc:sldMk cId="2921211488" sldId="329"/>
            <ac:spMk id="8" creationId="{18E5C85C-C088-47B6-9F31-B407C6C86BBB}"/>
          </ac:spMkLst>
        </pc:spChg>
        <pc:picChg chg="add mod">
          <ac:chgData name="QU Guannan" userId="459ef0fc5a933e81" providerId="LiveId" clId="{BD8E05F7-B958-4BBB-A28F-ED129C47D9EB}" dt="2021-09-28T02:16:05.801" v="2898" actId="1076"/>
          <ac:picMkLst>
            <pc:docMk/>
            <pc:sldMk cId="2921211488" sldId="329"/>
            <ac:picMk id="5" creationId="{780A1F29-ACB6-4A94-9309-E29B35E217AE}"/>
          </ac:picMkLst>
        </pc:picChg>
      </pc:sldChg>
      <pc:sldChg chg="addSp delSp modSp new mod">
        <pc:chgData name="QU Guannan" userId="459ef0fc5a933e81" providerId="LiveId" clId="{BD8E05F7-B958-4BBB-A28F-ED129C47D9EB}" dt="2021-09-28T02:46:20.505" v="2955" actId="1076"/>
        <pc:sldMkLst>
          <pc:docMk/>
          <pc:sldMk cId="877440865" sldId="330"/>
        </pc:sldMkLst>
        <pc:spChg chg="del">
          <ac:chgData name="QU Guannan" userId="459ef0fc5a933e81" providerId="LiveId" clId="{BD8E05F7-B958-4BBB-A28F-ED129C47D9EB}" dt="2021-09-28T02:44:41.794" v="2949" actId="478"/>
          <ac:spMkLst>
            <pc:docMk/>
            <pc:sldMk cId="877440865" sldId="330"/>
            <ac:spMk id="2" creationId="{48F89418-F74A-472C-A552-17F7DCCE6CE9}"/>
          </ac:spMkLst>
        </pc:spChg>
        <pc:spChg chg="del">
          <ac:chgData name="QU Guannan" userId="459ef0fc5a933e81" providerId="LiveId" clId="{BD8E05F7-B958-4BBB-A28F-ED129C47D9EB}" dt="2021-09-28T02:44:44.296" v="2950" actId="478"/>
          <ac:spMkLst>
            <pc:docMk/>
            <pc:sldMk cId="877440865" sldId="330"/>
            <ac:spMk id="3" creationId="{DE9606F2-94B8-42DA-999F-B8B2719C7381}"/>
          </ac:spMkLst>
        </pc:spChg>
        <pc:picChg chg="add mod modCrop">
          <ac:chgData name="QU Guannan" userId="459ef0fc5a933e81" providerId="LiveId" clId="{BD8E05F7-B958-4BBB-A28F-ED129C47D9EB}" dt="2021-09-28T02:46:20.505" v="2955" actId="1076"/>
          <ac:picMkLst>
            <pc:docMk/>
            <pc:sldMk cId="877440865" sldId="330"/>
            <ac:picMk id="5" creationId="{115B8193-A23F-41B1-B6FC-7F39DD2AC563}"/>
          </ac:picMkLst>
        </pc:picChg>
      </pc:sldChg>
    </pc:docChg>
  </pc:docChgLst>
  <pc:docChgLst>
    <pc:chgData name="QU Guannan" userId="459ef0fc5a933e81" providerId="LiveId" clId="{94E70A6A-A2FF-4458-971A-D931DF5DD9E0}"/>
    <pc:docChg chg="custSel addSld modSld">
      <pc:chgData name="QU Guannan" userId="459ef0fc5a933e81" providerId="LiveId" clId="{94E70A6A-A2FF-4458-971A-D931DF5DD9E0}" dt="2021-09-06T02:42:17.932" v="1132" actId="20577"/>
      <pc:docMkLst>
        <pc:docMk/>
      </pc:docMkLst>
      <pc:sldChg chg="modSp mod modNotesTx">
        <pc:chgData name="QU Guannan" userId="459ef0fc5a933e81" providerId="LiveId" clId="{94E70A6A-A2FF-4458-971A-D931DF5DD9E0}" dt="2021-09-06T02:16:42.610" v="951" actId="20577"/>
        <pc:sldMkLst>
          <pc:docMk/>
          <pc:sldMk cId="2567177318" sldId="257"/>
        </pc:sldMkLst>
        <pc:spChg chg="mod">
          <ac:chgData name="QU Guannan" userId="459ef0fc5a933e81" providerId="LiveId" clId="{94E70A6A-A2FF-4458-971A-D931DF5DD9E0}" dt="2021-09-06T02:16:42.610" v="951" actId="20577"/>
          <ac:spMkLst>
            <pc:docMk/>
            <pc:sldMk cId="2567177318" sldId="257"/>
            <ac:spMk id="3" creationId="{09401A2A-065E-4E5C-B063-46AD1625AED8}"/>
          </ac:spMkLst>
        </pc:spChg>
      </pc:sldChg>
      <pc:sldChg chg="addSp modSp mod">
        <pc:chgData name="QU Guannan" userId="459ef0fc5a933e81" providerId="LiveId" clId="{94E70A6A-A2FF-4458-971A-D931DF5DD9E0}" dt="2021-09-06T02:19:47.797" v="1069" actId="1076"/>
        <pc:sldMkLst>
          <pc:docMk/>
          <pc:sldMk cId="2209160903" sldId="258"/>
        </pc:sldMkLst>
        <pc:spChg chg="mod">
          <ac:chgData name="QU Guannan" userId="459ef0fc5a933e81" providerId="LiveId" clId="{94E70A6A-A2FF-4458-971A-D931DF5DD9E0}" dt="2021-09-06T02:19:40.333" v="1066" actId="14100"/>
          <ac:spMkLst>
            <pc:docMk/>
            <pc:sldMk cId="2209160903" sldId="258"/>
            <ac:spMk id="3" creationId="{1AC555D2-7C72-4BE9-AFAB-FE079917506D}"/>
          </ac:spMkLst>
        </pc:spChg>
        <pc:picChg chg="add mod">
          <ac:chgData name="QU Guannan" userId="459ef0fc5a933e81" providerId="LiveId" clId="{94E70A6A-A2FF-4458-971A-D931DF5DD9E0}" dt="2021-09-06T02:19:47.797" v="1069" actId="1076"/>
          <ac:picMkLst>
            <pc:docMk/>
            <pc:sldMk cId="2209160903" sldId="258"/>
            <ac:picMk id="5" creationId="{6FFFB698-148D-440C-A417-39D97245FA12}"/>
          </ac:picMkLst>
        </pc:picChg>
      </pc:sldChg>
      <pc:sldChg chg="modSp mod">
        <pc:chgData name="QU Guannan" userId="459ef0fc5a933e81" providerId="LiveId" clId="{94E70A6A-A2FF-4458-971A-D931DF5DD9E0}" dt="2021-09-06T02:42:17.932" v="1132" actId="20577"/>
        <pc:sldMkLst>
          <pc:docMk/>
          <pc:sldMk cId="1554244666" sldId="259"/>
        </pc:sldMkLst>
        <pc:spChg chg="mod">
          <ac:chgData name="QU Guannan" userId="459ef0fc5a933e81" providerId="LiveId" clId="{94E70A6A-A2FF-4458-971A-D931DF5DD9E0}" dt="2021-09-06T02:42:17.932" v="1132" actId="20577"/>
          <ac:spMkLst>
            <pc:docMk/>
            <pc:sldMk cId="1554244666" sldId="259"/>
            <ac:spMk id="3" creationId="{63EE3BC0-C60C-4C8F-8E24-E5179BB33B91}"/>
          </ac:spMkLst>
        </pc:spChg>
      </pc:sldChg>
      <pc:sldChg chg="modSp new mod">
        <pc:chgData name="QU Guannan" userId="459ef0fc5a933e81" providerId="LiveId" clId="{94E70A6A-A2FF-4458-971A-D931DF5DD9E0}" dt="2021-09-06T01:23:35.088" v="3" actId="20577"/>
        <pc:sldMkLst>
          <pc:docMk/>
          <pc:sldMk cId="2583450248" sldId="262"/>
        </pc:sldMkLst>
        <pc:spChg chg="mod">
          <ac:chgData name="QU Guannan" userId="459ef0fc5a933e81" providerId="LiveId" clId="{94E70A6A-A2FF-4458-971A-D931DF5DD9E0}" dt="2021-09-06T01:23:35.088" v="3" actId="20577"/>
          <ac:spMkLst>
            <pc:docMk/>
            <pc:sldMk cId="2583450248" sldId="262"/>
            <ac:spMk id="2" creationId="{17412A05-8665-4E33-A5F7-E11D2AAFFE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5A8E3-DFFD-42DD-98BF-C33A86EA654C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5DCE8-1B86-4ED1-AD55-CEB51D9AF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2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5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270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实验要求自动存储管理</a:t>
            </a:r>
            <a:endParaRPr lang="en-US" altLang="zh-CN" dirty="0"/>
          </a:p>
          <a:p>
            <a:r>
              <a:rPr lang="zh-CN" altLang="en-US" dirty="0"/>
              <a:t>有点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70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89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B3A39-169E-4EF9-9016-0180CC3AC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BB3669-F8BB-4579-ADFA-378359C0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97C4F-17CD-4033-B073-E36970DF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CB182-F856-4342-93C8-94860445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AB6BD-2BD4-4073-9857-4CFAA6B4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C7797-458A-4D73-A29E-70AD84A7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D64B75-1E6D-45CC-91AB-00C44AE26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D8260-1D8F-4C7B-A580-3F889C8D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16E14-6A36-401E-B586-E08B9D89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EB9A86-C859-44F2-B8D3-55454BD7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2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BB69F0-5095-4894-B0D7-5B1473259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96A601-7032-482B-B1F4-F21106217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841D7-B603-4F4D-BD6F-55FB3997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7AA1A-5404-4C79-B312-94837AAD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0F67C-30DD-4E54-9527-540A680A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6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4ED72-0DF7-42F7-A704-18A6912D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C2C2D-DF17-4E70-AD56-2BEA809A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5FBAA-D0D0-48BD-BC5C-F5918995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BCCAEC-CFCC-4423-910C-D7ABD1B1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8BF8B-6B9A-438F-B67A-F1F905E0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62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9B169-7B83-4B5B-BD59-C23A54AD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44A785-3DD4-453D-9107-0684369B6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98E41-21B5-4FDC-9AD5-6843983E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B8441-0489-452D-B9C0-D4221E6B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7A5C3-7E0A-42B5-B52E-D0E8D15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1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05CC6-A12E-4595-AF10-EC8CCAFE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D757E-2D70-433F-8FE0-CC18B4FC1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827DB6-431A-4838-B4D4-4AB1DFF1E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437D29-9F37-4EB8-A8D4-F078100B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FD4E65-D7E6-45EC-A6FA-CBE695D5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595DD0-6EF7-4BDB-B332-1B14FEAA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90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7E52C-888B-4C1F-A36A-051BB2A9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861726-6E55-425F-A9D4-324EC55B4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6FBF2-582C-4DE2-B223-856EC1498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28FDF0-49C7-4FBD-9934-4A0556EF3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E50443-85C5-42D4-BA35-E0C362C59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D5E77A-C617-4E39-A029-C6C8E1EC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0ADFA8-C098-4BF1-9F5C-B689CC83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F6C126-E029-4554-B3E6-7D0F8295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96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B45F7-46EA-4C0A-B1A4-11755382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8A6780-B79B-48CE-BF6C-BB08A90D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83CB5-721D-42C0-8990-5C05386B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52BA53-977C-4CFF-8EE7-5581B667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7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2F457-8FD7-4A48-AA60-65C3D8BA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1175B3-5646-4A02-B51A-970F56BF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BD230-0D0B-4EC2-803D-050C9682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5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BB19C-1EF4-471C-B56B-221DC582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6E708F-CEA1-487F-9BFF-3CAABBED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7ED71C-5747-4444-878B-9BA66632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CC67BA-B841-4356-8A49-6AF272A7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8320B3-2F50-4902-AA4C-049F13F0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18379-10D7-4E71-BD1A-566AA9C9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6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777E4-4464-4B1F-AC12-6CE813D0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1057FF-A8AF-4AFD-A1AD-525816333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57105-99F8-432C-8E23-3931247C9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B2FB86-2FD4-4D5E-972F-94B03DB7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1DD925-32E5-4D3B-A99C-9D20A273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649017-288A-4EDB-8586-4ADF1C5A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8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1E09A-F5E0-4B6B-846F-811149E8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59DFD4-5B19-4DB8-838A-FD0A3964C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A959B-F4EE-45A0-8654-406F2F05B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03F7-A624-4012-9728-0B80F61767A9}" type="datetimeFigureOut">
              <a:rPr lang="zh-CN" altLang="en-US" smtClean="0"/>
              <a:t>2021/10/22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43F7C-F8D3-4312-B5DA-E2AD640F6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AE311-2A36-4561-AFF8-E004A2A15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3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5B832-3AA6-4193-BA66-43879D2C0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8" y="717627"/>
            <a:ext cx="11152682" cy="4573900"/>
          </a:xfrm>
        </p:spPr>
        <p:txBody>
          <a:bodyPr>
            <a:normAutofit/>
          </a:bodyPr>
          <a:lstStyle/>
          <a:p>
            <a:r>
              <a:rPr lang="zh-CN" altLang="en-US" dirty="0"/>
              <a:t>企业级数据库性能调优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Unit 4</a:t>
            </a:r>
            <a:br>
              <a:rPr lang="en-US" altLang="zh-CN" dirty="0"/>
            </a:br>
            <a:r>
              <a:rPr lang="en-US" altLang="zh-CN" dirty="0"/>
              <a:t>Creating databases </a:t>
            </a:r>
            <a:br>
              <a:rPr lang="en-US" altLang="zh-CN" dirty="0"/>
            </a:br>
            <a:r>
              <a:rPr lang="en-US" altLang="zh-CN" dirty="0"/>
              <a:t>and data placement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20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9300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Automatic storage syntax - database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78585"/>
            <a:ext cx="10515600" cy="5272088"/>
          </a:xfrm>
        </p:spPr>
        <p:txBody>
          <a:bodyPr/>
          <a:lstStyle/>
          <a:p>
            <a:r>
              <a:rPr lang="en-US" altLang="zh-CN" dirty="0"/>
              <a:t>Automatic storage databases </a:t>
            </a:r>
            <a:r>
              <a:rPr lang="zh-CN" altLang="en-US" dirty="0"/>
              <a:t>􀂃 </a:t>
            </a:r>
            <a:endParaRPr lang="en-US" altLang="zh-CN" dirty="0"/>
          </a:p>
          <a:p>
            <a:pPr lvl="1"/>
            <a:r>
              <a:rPr lang="en-US" altLang="zh-CN" dirty="0"/>
              <a:t>Created as AUTOMATIC STORAGE YES by default (only on non-DPF servers) </a:t>
            </a:r>
            <a:r>
              <a:rPr lang="zh-CN" altLang="en-US" dirty="0"/>
              <a:t>􀂃 </a:t>
            </a:r>
            <a:endParaRPr lang="en-US" altLang="zh-CN" dirty="0"/>
          </a:p>
          <a:p>
            <a:pPr lvl="1"/>
            <a:r>
              <a:rPr lang="en-US" altLang="zh-CN" dirty="0"/>
              <a:t>Disable automatic storage during database creation explicitly </a:t>
            </a:r>
          </a:p>
          <a:p>
            <a:r>
              <a:rPr lang="en-US" altLang="zh-CN" dirty="0"/>
              <a:t>Examples of automatic storage being disabled explicitly: </a:t>
            </a:r>
          </a:p>
          <a:p>
            <a:r>
              <a:rPr lang="en-US" altLang="zh-CN" dirty="0"/>
              <a:t>Examples of automatic storage being enabled either explicitly or implicitly: 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190992" y="3328904"/>
            <a:ext cx="10867436" cy="3443372"/>
            <a:chOff x="1200517" y="3414629"/>
            <a:chExt cx="10867436" cy="344337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517" y="3950956"/>
              <a:ext cx="7430537" cy="2381582"/>
            </a:xfrm>
            <a:prstGeom prst="rect">
              <a:avLst/>
            </a:prstGeom>
          </p:spPr>
        </p:pic>
        <p:sp>
          <p:nvSpPr>
            <p:cNvPr id="6" name="矩形标注 5"/>
            <p:cNvSpPr/>
            <p:nvPr/>
          </p:nvSpPr>
          <p:spPr>
            <a:xfrm>
              <a:off x="5389491" y="3414629"/>
              <a:ext cx="4602936" cy="612648"/>
            </a:xfrm>
            <a:prstGeom prst="wedgeRectCallout">
              <a:avLst>
                <a:gd name="adj1" fmla="val -8822"/>
                <a:gd name="adj2" fmla="val 763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缺省的是自动管理，如果要手动管理，需要关闭自动管理。 </a:t>
              </a:r>
            </a:p>
          </p:txBody>
        </p:sp>
        <p:sp>
          <p:nvSpPr>
            <p:cNvPr id="7" name="矩形标注 6"/>
            <p:cNvSpPr/>
            <p:nvPr/>
          </p:nvSpPr>
          <p:spPr>
            <a:xfrm>
              <a:off x="8408657" y="4292745"/>
              <a:ext cx="3167541" cy="335367"/>
            </a:xfrm>
            <a:prstGeom prst="wedgeRectCallout">
              <a:avLst>
                <a:gd name="adj1" fmla="val -58725"/>
                <a:gd name="adj2" fmla="val 208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关闭自动管理，放</a:t>
              </a:r>
              <a:r>
                <a:rPr lang="en-US" altLang="zh-CN" dirty="0"/>
                <a:t>X</a:t>
              </a:r>
              <a:r>
                <a:rPr lang="zh-CN" altLang="en-US" dirty="0"/>
                <a:t>盘上。 </a:t>
              </a:r>
            </a:p>
          </p:txBody>
        </p:sp>
        <p:sp>
          <p:nvSpPr>
            <p:cNvPr id="8" name="矩形标注 7"/>
            <p:cNvSpPr/>
            <p:nvPr/>
          </p:nvSpPr>
          <p:spPr>
            <a:xfrm>
              <a:off x="7716172" y="4840342"/>
              <a:ext cx="2276255" cy="368120"/>
            </a:xfrm>
            <a:prstGeom prst="wedgeRectCallout">
              <a:avLst>
                <a:gd name="adj1" fmla="val -49417"/>
                <a:gd name="adj2" fmla="val 1144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自动管理，放</a:t>
              </a:r>
              <a:r>
                <a:rPr lang="en-US" altLang="zh-CN" dirty="0"/>
                <a:t>X</a:t>
              </a:r>
              <a:r>
                <a:rPr lang="zh-CN" altLang="en-US" dirty="0"/>
                <a:t>盘上。 </a:t>
              </a:r>
            </a:p>
          </p:txBody>
        </p:sp>
        <p:sp>
          <p:nvSpPr>
            <p:cNvPr id="9" name="矩形标注 8"/>
            <p:cNvSpPr/>
            <p:nvPr/>
          </p:nvSpPr>
          <p:spPr>
            <a:xfrm>
              <a:off x="4396251" y="4914168"/>
              <a:ext cx="3167541" cy="404528"/>
            </a:xfrm>
            <a:prstGeom prst="wedgeRectCallout">
              <a:avLst>
                <a:gd name="adj1" fmla="val -59396"/>
                <a:gd name="adj2" fmla="val 277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自动管理，放缺省盘符。 </a:t>
              </a:r>
            </a:p>
          </p:txBody>
        </p:sp>
        <p:sp>
          <p:nvSpPr>
            <p:cNvPr id="10" name="矩形标注 9"/>
            <p:cNvSpPr/>
            <p:nvPr/>
          </p:nvSpPr>
          <p:spPr>
            <a:xfrm>
              <a:off x="8305798" y="5324592"/>
              <a:ext cx="3762155" cy="1007946"/>
            </a:xfrm>
            <a:prstGeom prst="wedgeRectCallout">
              <a:avLst>
                <a:gd name="adj1" fmla="val -62731"/>
                <a:gd name="adj2" fmla="val -980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自动管理，放缺省盘符，指定路径。注意：</a:t>
              </a:r>
              <a:r>
                <a:rPr lang="en-US" altLang="zh-CN" dirty="0"/>
                <a:t>path1</a:t>
              </a:r>
              <a:r>
                <a:rPr lang="zh-CN" altLang="en-US" dirty="0"/>
                <a:t>和</a:t>
              </a:r>
              <a:r>
                <a:rPr lang="en-US" altLang="zh-CN" dirty="0"/>
                <a:t>path2</a:t>
              </a:r>
              <a:r>
                <a:rPr lang="zh-CN" altLang="en-US" dirty="0"/>
                <a:t>是分片、并行的放置，不是互为备份。</a:t>
              </a:r>
            </a:p>
          </p:txBody>
        </p:sp>
        <p:sp>
          <p:nvSpPr>
            <p:cNvPr id="11" name="矩形标注 10"/>
            <p:cNvSpPr/>
            <p:nvPr/>
          </p:nvSpPr>
          <p:spPr>
            <a:xfrm>
              <a:off x="4396251" y="6332539"/>
              <a:ext cx="3762155" cy="525462"/>
            </a:xfrm>
            <a:prstGeom prst="wedgeRectCallout">
              <a:avLst>
                <a:gd name="adj1" fmla="val 11197"/>
                <a:gd name="adj2" fmla="val -769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自动管理，放指定盘符和路径。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54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963275" cy="73025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+mn-lt"/>
              </a:rPr>
              <a:t>Automatic storage – create database examples</a:t>
            </a:r>
            <a:endParaRPr lang="zh-CN" altLang="en-US" b="1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730250"/>
            <a:ext cx="9268313" cy="5957656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9696937" y="5257800"/>
            <a:ext cx="2301468" cy="1207877"/>
          </a:xfrm>
          <a:prstGeom prst="wedgeRectCallout">
            <a:avLst>
              <a:gd name="adj1" fmla="val -65665"/>
              <a:gd name="adj2" fmla="val -41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注意这个，数据库在</a:t>
            </a:r>
            <a:r>
              <a:rPr lang="en-US" altLang="zh-CN" dirty="0"/>
              <a:t>C</a:t>
            </a:r>
            <a:r>
              <a:rPr lang="zh-CN" altLang="en-US" dirty="0"/>
              <a:t>盘，数据存储路径是</a:t>
            </a:r>
            <a:r>
              <a:rPr lang="en-US" altLang="zh-CN" dirty="0"/>
              <a:t>D:\AS_PATH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110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68350"/>
            <a:ext cx="9183229" cy="57987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1475" y="768350"/>
            <a:ext cx="6772275" cy="2270125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8350"/>
          </a:xfrm>
        </p:spPr>
        <p:txBody>
          <a:bodyPr/>
          <a:lstStyle/>
          <a:p>
            <a:r>
              <a:rPr lang="en-US" altLang="zh-CN" b="1" dirty="0"/>
              <a:t>Automatic Storage Provisioning - syntax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2238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68350"/>
          </a:xfrm>
        </p:spPr>
        <p:txBody>
          <a:bodyPr/>
          <a:lstStyle/>
          <a:p>
            <a:r>
              <a:rPr lang="en-US" altLang="zh-CN" b="1" dirty="0"/>
              <a:t>Automatic Storage Provisioning - syntax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67" y="1085809"/>
            <a:ext cx="5020376" cy="5906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67" y="4171823"/>
            <a:ext cx="8526065" cy="1810003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2695574" y="1752599"/>
            <a:ext cx="1543051" cy="2314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落实到磁盘上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5257799" y="1993900"/>
            <a:ext cx="2301468" cy="1120775"/>
          </a:xfrm>
          <a:prstGeom prst="wedgeRectCallout">
            <a:avLst>
              <a:gd name="adj1" fmla="val -104982"/>
              <a:gd name="adj2" fmla="val -22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使用缺省的盘符和路径</a:t>
            </a:r>
          </a:p>
        </p:txBody>
      </p:sp>
      <p:sp>
        <p:nvSpPr>
          <p:cNvPr id="8" name="矩形标注 7"/>
          <p:cNvSpPr/>
          <p:nvPr/>
        </p:nvSpPr>
        <p:spPr>
          <a:xfrm>
            <a:off x="3087891" y="5981826"/>
            <a:ext cx="2301468" cy="749005"/>
          </a:xfrm>
          <a:prstGeom prst="wedgeRectCallout">
            <a:avLst>
              <a:gd name="adj1" fmla="val -103740"/>
              <a:gd name="adj2" fmla="val -83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存放大对象的</a:t>
            </a:r>
          </a:p>
        </p:txBody>
      </p:sp>
    </p:spTree>
    <p:extLst>
      <p:ext uri="{BB962C8B-B14F-4D97-AF65-F5344CB8AC3E}">
        <p14:creationId xmlns:p14="http://schemas.microsoft.com/office/powerpoint/2010/main" val="119832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8700"/>
          </a:xfrm>
        </p:spPr>
        <p:txBody>
          <a:bodyPr/>
          <a:lstStyle/>
          <a:p>
            <a:r>
              <a:rPr lang="en-US" altLang="zh-CN" b="1" dirty="0"/>
              <a:t>Automatic Storage Provisioning - syntax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55" y="2418677"/>
            <a:ext cx="4943046" cy="36715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523" y="3136214"/>
            <a:ext cx="6801477" cy="2954032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 rot="16200000">
            <a:off x="4486275" y="-337230"/>
            <a:ext cx="1543051" cy="403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/>
              <a:t>落实到磁盘上</a:t>
            </a:r>
          </a:p>
        </p:txBody>
      </p:sp>
      <p:sp>
        <p:nvSpPr>
          <p:cNvPr id="8" name="矩形 7"/>
          <p:cNvSpPr/>
          <p:nvPr/>
        </p:nvSpPr>
        <p:spPr>
          <a:xfrm>
            <a:off x="5390523" y="5610225"/>
            <a:ext cx="6772275" cy="480021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74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44550"/>
          </a:xfrm>
        </p:spPr>
        <p:txBody>
          <a:bodyPr/>
          <a:lstStyle/>
          <a:p>
            <a:r>
              <a:rPr lang="en-US" altLang="zh-CN" b="1" dirty="0"/>
              <a:t>Create </a:t>
            </a:r>
            <a:r>
              <a:rPr lang="en-US" altLang="zh-CN" b="1" dirty="0" err="1"/>
              <a:t>bufferpool</a:t>
            </a:r>
            <a:r>
              <a:rPr lang="en-US" altLang="zh-CN" b="1" dirty="0"/>
              <a:t> syntax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980578"/>
            <a:ext cx="7449081" cy="5048747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086725" y="1130300"/>
            <a:ext cx="3371850" cy="344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lt"/>
              </a:rPr>
              <a:t>缓解</a:t>
            </a:r>
            <a:r>
              <a:rPr lang="en-US" altLang="zh-CN" sz="2800" dirty="0">
                <a:latin typeface="+mn-lt"/>
              </a:rPr>
              <a:t>CPU</a:t>
            </a:r>
            <a:r>
              <a:rPr lang="zh-CN" altLang="en-US" sz="2800" dirty="0">
                <a:latin typeface="+mn-lt"/>
              </a:rPr>
              <a:t>与磁盘速度差异，在内存中开辟的磁盘数据缓冲；</a:t>
            </a:r>
            <a:endParaRPr lang="en-US" altLang="zh-CN" sz="2800" dirty="0">
              <a:latin typeface="+mn-lt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lt"/>
              </a:rPr>
              <a:t>影响性能；</a:t>
            </a:r>
            <a:endParaRPr lang="en-US" altLang="zh-CN" sz="2800" dirty="0">
              <a:latin typeface="+mn-lt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lt"/>
              </a:rPr>
              <a:t>需要有系统控制或者系统管理员权限；</a:t>
            </a:r>
            <a:endParaRPr lang="en-US" altLang="zh-CN" sz="2800" dirty="0">
              <a:latin typeface="+mn-lt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n-lt"/>
              </a:rPr>
              <a:t>一般有缺省的。</a:t>
            </a:r>
            <a:endParaRPr lang="en-US" altLang="zh-CN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054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04850"/>
          </a:xfrm>
        </p:spPr>
        <p:txBody>
          <a:bodyPr/>
          <a:lstStyle/>
          <a:p>
            <a:r>
              <a:rPr lang="en-US" altLang="zh-CN" b="1" dirty="0"/>
              <a:t>Default table spaces and buffer pool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476250" y="819151"/>
            <a:ext cx="84772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00"/>
                </a:solidFill>
              </a:rPr>
              <a:t>Default table spaces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FF"/>
                </a:solidFill>
              </a:rPr>
              <a:t>SYSCATSPACE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Stores system catalog tables and views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FF"/>
                </a:solidFill>
              </a:rPr>
              <a:t>TEMPSPACE1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Used by the system to store temporary activity, like sorts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FF"/>
                </a:solidFill>
              </a:rPr>
              <a:t>USERSPACE1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First table space for users to create data and index structures</a:t>
            </a:r>
          </a:p>
          <a:p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􀂃 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rgbClr val="000000"/>
                </a:solidFill>
              </a:rPr>
              <a:t>Default buffer pool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FF"/>
                </a:solidFill>
              </a:rPr>
              <a:t> IBMDEFAULTBP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</a:rPr>
              <a:t>Created when the database is created, and used by data from all default table spaces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4634024"/>
            <a:ext cx="5934894" cy="21099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19800" y="4587875"/>
            <a:ext cx="6096819" cy="2270125"/>
          </a:xfrm>
          <a:prstGeom prst="rect">
            <a:avLst/>
          </a:prstGeom>
          <a:noFill/>
          <a:ln w="28575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22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</a:rPr>
              <a:t>实验 </a:t>
            </a:r>
            <a:r>
              <a:rPr lang="en-US" altLang="zh-CN" dirty="0">
                <a:latin typeface="+mn-lt"/>
              </a:rPr>
              <a:t>Unit 4 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Section I </a:t>
            </a:r>
            <a:br>
              <a:rPr lang="zh-CN" altLang="en-US" dirty="0">
                <a:latin typeface="+mn-lt"/>
              </a:rPr>
            </a:br>
            <a:r>
              <a:rPr lang="en-US" altLang="zh-CN" dirty="0">
                <a:latin typeface="+mn-lt"/>
              </a:rPr>
              <a:t>Creating the Database 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8079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781050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实验 </a:t>
            </a:r>
            <a:r>
              <a:rPr lang="en-US" altLang="zh-CN" b="1" dirty="0">
                <a:latin typeface="+mn-lt"/>
              </a:rPr>
              <a:t>Unit4 – Section I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835" y="1216890"/>
            <a:ext cx="10515600" cy="491293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实验报告</a:t>
            </a:r>
            <a:r>
              <a:rPr lang="en-US" altLang="zh-CN" dirty="0"/>
              <a:t>2 </a:t>
            </a:r>
            <a:r>
              <a:rPr lang="zh-CN" altLang="en-US" dirty="0"/>
              <a:t>中的</a:t>
            </a:r>
            <a:r>
              <a:rPr lang="en-US" altLang="zh-CN" dirty="0"/>
              <a:t>section I;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对应</a:t>
            </a:r>
            <a:r>
              <a:rPr lang="en-US" altLang="zh-CN" dirty="0"/>
              <a:t>Instructor Exercise</a:t>
            </a:r>
            <a:r>
              <a:rPr lang="zh-CN" altLang="en-US" dirty="0"/>
              <a:t>中的</a:t>
            </a:r>
            <a:r>
              <a:rPr lang="en-US" altLang="zh-CN" dirty="0"/>
              <a:t>Exercise 4 </a:t>
            </a:r>
            <a:r>
              <a:rPr lang="zh-CN" altLang="en-US" dirty="0"/>
              <a:t>中的</a:t>
            </a:r>
            <a:r>
              <a:rPr lang="en-US" altLang="zh-CN" dirty="0"/>
              <a:t>section I;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一共</a:t>
            </a:r>
            <a:r>
              <a:rPr lang="en-US" altLang="zh-CN" dirty="0"/>
              <a:t>29</a:t>
            </a:r>
            <a:r>
              <a:rPr lang="zh-CN" altLang="en-US" dirty="0"/>
              <a:t>道题；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注意</a:t>
            </a:r>
            <a:r>
              <a:rPr lang="en-US" altLang="zh-CN" dirty="0"/>
              <a:t>Instructor Exercise</a:t>
            </a:r>
            <a:r>
              <a:rPr lang="zh-CN" altLang="en-US" dirty="0"/>
              <a:t>文档中，每道题都列出了方法和注意事项，注意绿色字部分是根据你自己的实验环境和情况可能需要变化的；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一定仔细阅读指南，一步一步做；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截屏用</a:t>
            </a:r>
            <a:r>
              <a:rPr lang="en-US" altLang="zh-CN" dirty="0" err="1"/>
              <a:t>win+shift+S</a:t>
            </a:r>
            <a:r>
              <a:rPr lang="zh-CN" altLang="en-US" dirty="0"/>
              <a:t>键；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545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1209DD-9629-471E-9BFF-1359F1A3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08" y="890460"/>
            <a:ext cx="8418704" cy="3838375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ECAB6D80-4E44-460B-952F-87949068E046}"/>
              </a:ext>
            </a:extLst>
          </p:cNvPr>
          <p:cNvSpPr/>
          <p:nvPr/>
        </p:nvSpPr>
        <p:spPr>
          <a:xfrm>
            <a:off x="8672659" y="1835869"/>
            <a:ext cx="3063712" cy="1681054"/>
          </a:xfrm>
          <a:prstGeom prst="wedgeRectCallout">
            <a:avLst>
              <a:gd name="adj1" fmla="val -61381"/>
              <a:gd name="adj2" fmla="val -18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发布命令的方式，有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和命令行，在本门课程中，以后，有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，除非特别要求用命令行。</a:t>
            </a:r>
            <a:endParaRPr lang="zh-CN" altLang="en-US" sz="1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745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爆炸形: 8 pt  4">
            <a:extLst>
              <a:ext uri="{FF2B5EF4-FFF2-40B4-BE49-F238E27FC236}">
                <a16:creationId xmlns:a16="http://schemas.microsoft.com/office/drawing/2014/main" id="{BA75C89B-4441-4C49-9B83-C94E7773FCD3}"/>
              </a:ext>
            </a:extLst>
          </p:cNvPr>
          <p:cNvSpPr/>
          <p:nvPr/>
        </p:nvSpPr>
        <p:spPr>
          <a:xfrm>
            <a:off x="3425638" y="5268802"/>
            <a:ext cx="2796989" cy="1898650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067"/>
            <a:ext cx="10515600" cy="1008079"/>
          </a:xfrm>
        </p:spPr>
        <p:txBody>
          <a:bodyPr/>
          <a:lstStyle/>
          <a:p>
            <a:r>
              <a:rPr lang="en-US" altLang="zh-CN" b="1" dirty="0"/>
              <a:t>Main Content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63876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《</a:t>
            </a:r>
            <a:r>
              <a:rPr lang="zh-CN" altLang="en-US" sz="3200" dirty="0"/>
              <a:t>数据库原理</a:t>
            </a:r>
            <a:r>
              <a:rPr lang="en-US" altLang="zh-CN" sz="3200" dirty="0"/>
              <a:t>》</a:t>
            </a:r>
            <a:r>
              <a:rPr lang="zh-CN" altLang="en-US" sz="3200" dirty="0"/>
              <a:t>课程重点：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     </a:t>
            </a:r>
            <a:r>
              <a:rPr lang="zh-CN" altLang="en-US" sz="3200" dirty="0"/>
              <a:t>现实世界的业务模型 </a:t>
            </a:r>
            <a:r>
              <a:rPr lang="en-US" altLang="zh-CN" sz="3200" dirty="0">
                <a:sym typeface="Wingdings" panose="05000000000000000000" pitchFamily="2" charset="2"/>
              </a:rPr>
              <a:t> </a:t>
            </a:r>
            <a:r>
              <a:rPr lang="zh-CN" altLang="en-US" sz="3200" dirty="0">
                <a:sym typeface="Wingdings" panose="05000000000000000000" pitchFamily="2" charset="2"/>
              </a:rPr>
              <a:t>逻辑模型</a:t>
            </a:r>
            <a:endParaRPr lang="en-US" altLang="zh-CN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509907-E650-4F61-94D0-1075CEDAE57B}"/>
              </a:ext>
            </a:extLst>
          </p:cNvPr>
          <p:cNvSpPr txBox="1">
            <a:spLocks/>
          </p:cNvSpPr>
          <p:nvPr/>
        </p:nvSpPr>
        <p:spPr>
          <a:xfrm>
            <a:off x="964827" y="5390496"/>
            <a:ext cx="10515600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200" dirty="0"/>
              <a:t>本课程重点：</a:t>
            </a:r>
            <a:endParaRPr lang="en-US" altLang="zh-CN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200" dirty="0"/>
              <a:t>      </a:t>
            </a:r>
            <a:r>
              <a:rPr lang="zh-CN" altLang="en-US" sz="3200" dirty="0"/>
              <a:t>逻辑模型 </a:t>
            </a:r>
            <a:r>
              <a:rPr lang="en-US" altLang="zh-CN" sz="3200" dirty="0">
                <a:sym typeface="Wingdings" panose="05000000000000000000" pitchFamily="2" charset="2"/>
              </a:rPr>
              <a:t> </a:t>
            </a:r>
            <a:r>
              <a:rPr lang="zh-CN" altLang="en-US" sz="3200" dirty="0">
                <a:sym typeface="Wingdings" panose="05000000000000000000" pitchFamily="2" charset="2"/>
              </a:rPr>
              <a:t>考虑性能</a:t>
            </a:r>
            <a:r>
              <a:rPr lang="en-US" altLang="zh-CN" sz="3200" dirty="0">
                <a:sym typeface="Wingdings" panose="05000000000000000000" pitchFamily="2" charset="2"/>
              </a:rPr>
              <a:t></a:t>
            </a:r>
            <a:r>
              <a:rPr lang="zh-CN" altLang="en-US" sz="3200" dirty="0">
                <a:sym typeface="Wingdings" panose="05000000000000000000" pitchFamily="2" charset="2"/>
              </a:rPr>
              <a:t>落实到数据库产品上</a:t>
            </a:r>
            <a:endParaRPr lang="zh-CN" alt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4BF6AA-D208-4D00-A4DD-9034F60A7F2C}"/>
              </a:ext>
            </a:extLst>
          </p:cNvPr>
          <p:cNvSpPr txBox="1"/>
          <p:nvPr/>
        </p:nvSpPr>
        <p:spPr>
          <a:xfrm>
            <a:off x="964827" y="1404926"/>
            <a:ext cx="99138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重点：数据库的时候需要考虑哪些因素，能够保证数据库系统的性能稳定，以及如何面对可能的急剧增长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3200" dirty="0"/>
              <a:t>比如：如何应对峰值的问题。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767818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A6331B-CB72-40A4-9A0C-4CA9432E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43" y="204338"/>
            <a:ext cx="7868748" cy="6001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D37C00-1BC8-49A9-B516-5DE7FE908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7" y="804497"/>
            <a:ext cx="6840957" cy="5675647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F55ABDB3-8246-4B7B-9B50-6FF5829115FB}"/>
              </a:ext>
            </a:extLst>
          </p:cNvPr>
          <p:cNvSpPr/>
          <p:nvPr/>
        </p:nvSpPr>
        <p:spPr>
          <a:xfrm>
            <a:off x="8471206" y="365938"/>
            <a:ext cx="3063712" cy="1593131"/>
          </a:xfrm>
          <a:prstGeom prst="wedgeRectCallout">
            <a:avLst>
              <a:gd name="adj1" fmla="val -128725"/>
              <a:gd name="adj2" fmla="val -38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不要用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MUSICDB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，用你的姓名首字母缩写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学号后四位。不要超过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个字符。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8CEFD5-B6C7-4DB4-ADBB-22C4ACA2829C}"/>
              </a:ext>
            </a:extLst>
          </p:cNvPr>
          <p:cNvSpPr/>
          <p:nvPr/>
        </p:nvSpPr>
        <p:spPr>
          <a:xfrm>
            <a:off x="5052646" y="204338"/>
            <a:ext cx="949569" cy="32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81900" y="6156978"/>
            <a:ext cx="4241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观察一下，这个“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MUSICDB</a:t>
            </a:r>
            <a:r>
              <a:rPr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”是个做什么的数据库？</a:t>
            </a:r>
            <a:endParaRPr lang="zh-CN" altLang="en-US" i="1" dirty="0"/>
          </a:p>
        </p:txBody>
      </p:sp>
      <p:sp>
        <p:nvSpPr>
          <p:cNvPr id="3" name="五边形 2"/>
          <p:cNvSpPr/>
          <p:nvPr/>
        </p:nvSpPr>
        <p:spPr>
          <a:xfrm rot="10800000">
            <a:off x="7238999" y="3305173"/>
            <a:ext cx="3590925" cy="100964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471206" y="3579164"/>
            <a:ext cx="17335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实验过程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23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 rot="10800000">
            <a:off x="6915149" y="2569098"/>
            <a:ext cx="5105399" cy="17430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699681" y="3025138"/>
            <a:ext cx="39874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“从备份”这个选项很重要，比如，用于数据库迁移。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304800"/>
            <a:ext cx="6657697" cy="62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04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右箭头 6"/>
          <p:cNvSpPr/>
          <p:nvPr/>
        </p:nvSpPr>
        <p:spPr>
          <a:xfrm>
            <a:off x="4764741" y="1813072"/>
            <a:ext cx="2329562" cy="143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如果是自动管理，观察一下，可设置的选项。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244" y="4553789"/>
            <a:ext cx="6642756" cy="216083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7612433" y="6000050"/>
            <a:ext cx="4242491" cy="5143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" y="564602"/>
            <a:ext cx="4783669" cy="473392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61167" y="3219449"/>
            <a:ext cx="2057399" cy="334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03" y="564602"/>
            <a:ext cx="4951101" cy="3705619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7094303" y="620039"/>
            <a:ext cx="518130" cy="9094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276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右箭头 4"/>
          <p:cNvSpPr/>
          <p:nvPr/>
        </p:nvSpPr>
        <p:spPr>
          <a:xfrm>
            <a:off x="5224204" y="2306495"/>
            <a:ext cx="2329562" cy="143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如果是手动管理，观察一下，可设置的选项。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8383122" y="395107"/>
            <a:ext cx="2857500" cy="612648"/>
          </a:xfrm>
          <a:prstGeom prst="wedgeRectCallout">
            <a:avLst>
              <a:gd name="adj1" fmla="val -14916"/>
              <a:gd name="adj2" fmla="val 93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在“性能”中可以指定预取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6" y="701431"/>
            <a:ext cx="4950257" cy="553311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867454" y="4022146"/>
            <a:ext cx="1885950" cy="2476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66" y="1292603"/>
            <a:ext cx="4516212" cy="490144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7553766" y="1456170"/>
            <a:ext cx="829356" cy="17006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149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五边形 5"/>
          <p:cNvSpPr/>
          <p:nvPr/>
        </p:nvSpPr>
        <p:spPr>
          <a:xfrm rot="10800000">
            <a:off x="6909106" y="2355945"/>
            <a:ext cx="4987619" cy="174307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747306" y="2532696"/>
            <a:ext cx="39874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页大小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：内存与外存之间数据交换的大小，设置了之后不能改动。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设置多少取决于数据库的数据规模，数据规模大，则设置大一些。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59" y="407839"/>
            <a:ext cx="5698547" cy="5639289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921487" y="4099024"/>
            <a:ext cx="2343150" cy="4857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51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/>
          <a:lstStyle/>
          <a:p>
            <a:r>
              <a:rPr lang="en-US" altLang="zh-CN" dirty="0"/>
              <a:t>4.2 </a:t>
            </a:r>
            <a:br>
              <a:rPr lang="en-US" altLang="zh-CN" dirty="0"/>
            </a:br>
            <a:r>
              <a:rPr lang="en-US" altLang="zh-CN" dirty="0"/>
              <a:t>Table spaces and containers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501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3925"/>
          </a:xfrm>
        </p:spPr>
        <p:txBody>
          <a:bodyPr/>
          <a:lstStyle/>
          <a:p>
            <a:r>
              <a:rPr lang="en-US" altLang="zh-CN" b="1" dirty="0"/>
              <a:t>4.2 Table spaces and containers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1209675"/>
            <a:ext cx="10515600" cy="512921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3600" dirty="0"/>
              <a:t>DB2</a:t>
            </a:r>
            <a:r>
              <a:rPr lang="zh-CN" altLang="en-US" sz="3600" dirty="0"/>
              <a:t>和</a:t>
            </a:r>
            <a:r>
              <a:rPr lang="en-US" altLang="zh-CN" sz="3600" dirty="0"/>
              <a:t>Oracle</a:t>
            </a:r>
            <a:r>
              <a:rPr lang="zh-CN" altLang="en-US" sz="3600" dirty="0"/>
              <a:t>都有“表空间” 这个数据库对象；</a:t>
            </a:r>
            <a:endParaRPr lang="en-US" altLang="zh-CN" sz="3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3600" dirty="0"/>
              <a:t>表空间是个逻辑概念，映射到物理空间上，要么是文件，要么是文件夹；</a:t>
            </a:r>
            <a:endParaRPr lang="en-US" altLang="zh-CN" sz="3600" dirty="0"/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/>
              <a:t>在操作系统中，文件夹中的所有文件，都在同一个磁盘上，对文件的读取，是串行的；</a:t>
            </a:r>
            <a:endParaRPr lang="en-US" altLang="zh-CN" sz="3200" dirty="0"/>
          </a:p>
          <a:p>
            <a:pPr lvl="1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3200" dirty="0"/>
              <a:t>数据库中，表空间中的文件（一个或多个）可以分布在不同的磁盘上，进行并行的读写，提高吞吐率。</a:t>
            </a:r>
          </a:p>
        </p:txBody>
      </p:sp>
    </p:spTree>
    <p:extLst>
      <p:ext uri="{BB962C8B-B14F-4D97-AF65-F5344CB8AC3E}">
        <p14:creationId xmlns:p14="http://schemas.microsoft.com/office/powerpoint/2010/main" val="2010972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904875"/>
            <a:ext cx="7239000" cy="512921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SMS - Database Manager manages data using the </a:t>
            </a:r>
            <a:r>
              <a:rPr lang="en-US" altLang="zh-CN" dirty="0">
                <a:solidFill>
                  <a:srgbClr val="FF0000"/>
                </a:solidFill>
              </a:rPr>
              <a:t>operating system </a:t>
            </a:r>
            <a:r>
              <a:rPr lang="zh-CN" altLang="en-US" dirty="0"/>
              <a:t>􀂃 </a:t>
            </a:r>
            <a:endParaRPr lang="en-US" altLang="zh-CN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dirty="0"/>
              <a:t>DMS - Managed by </a:t>
            </a:r>
            <a:r>
              <a:rPr lang="en-US" altLang="zh-CN" dirty="0">
                <a:solidFill>
                  <a:srgbClr val="FF0000"/>
                </a:solidFill>
              </a:rPr>
              <a:t>Database Manager </a:t>
            </a:r>
            <a:r>
              <a:rPr lang="en-US" altLang="zh-CN" dirty="0"/>
              <a:t>directly 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3925"/>
          </a:xfrm>
        </p:spPr>
        <p:txBody>
          <a:bodyPr/>
          <a:lstStyle/>
          <a:p>
            <a:r>
              <a:rPr lang="en-US" altLang="zh-CN" b="1" dirty="0"/>
              <a:t>DMS versus SMS table spaces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8" y="3395438"/>
            <a:ext cx="6344423" cy="30577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 txBox="1">
            <a:spLocks/>
          </p:cNvSpPr>
          <p:nvPr/>
        </p:nvSpPr>
        <p:spPr>
          <a:xfrm>
            <a:off x="7038975" y="990600"/>
            <a:ext cx="5153025" cy="557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就性能角度来说，大多数用</a:t>
            </a:r>
            <a:r>
              <a:rPr lang="en-US" altLang="zh-CN" sz="2400" dirty="0"/>
              <a:t>DMS</a:t>
            </a:r>
            <a:r>
              <a:rPr lang="zh-CN" altLang="en-US" sz="2400" dirty="0"/>
              <a:t>。</a:t>
            </a:r>
            <a:r>
              <a:rPr lang="en-US" altLang="zh-CN" sz="2400" dirty="0"/>
              <a:t>SMS</a:t>
            </a:r>
            <a:r>
              <a:rPr lang="zh-CN" altLang="en-US" sz="2400" dirty="0"/>
              <a:t>将管理交给了操作系统，自己说了不算。</a:t>
            </a:r>
            <a:endParaRPr lang="en-US" altLang="zh-CN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/>
              <a:t>SMS</a:t>
            </a:r>
            <a:r>
              <a:rPr lang="zh-CN" altLang="en-US" sz="2000" dirty="0"/>
              <a:t>是按需分配，使用多少，操作系统给分配多少；</a:t>
            </a:r>
            <a:endParaRPr lang="en-US" altLang="zh-CN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/>
              <a:t>DMS</a:t>
            </a:r>
            <a:r>
              <a:rPr lang="zh-CN" altLang="en-US" sz="2000" dirty="0"/>
              <a:t>可以预先问操作系统要空间，到手后自己管理；</a:t>
            </a:r>
            <a:endParaRPr lang="en-US" altLang="zh-CN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SMS</a:t>
            </a:r>
            <a:r>
              <a:rPr lang="zh-CN" altLang="en-US" sz="2400" dirty="0"/>
              <a:t>容易导致磁盘碎片，一般用于存系统表；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DMS</a:t>
            </a:r>
            <a:r>
              <a:rPr lang="zh-CN" altLang="en-US" sz="2400" dirty="0"/>
              <a:t>有利于提高性能，要求</a:t>
            </a:r>
            <a:r>
              <a:rPr lang="en-US" altLang="zh-CN" sz="2400" dirty="0"/>
              <a:t>DBA</a:t>
            </a:r>
            <a:r>
              <a:rPr lang="zh-CN" altLang="en-US" sz="2400" dirty="0"/>
              <a:t>对数据规模有所了解，合理申请空间；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实验中，看实验指导要求。</a:t>
            </a:r>
          </a:p>
        </p:txBody>
      </p:sp>
      <p:sp>
        <p:nvSpPr>
          <p:cNvPr id="8" name="五边形 7"/>
          <p:cNvSpPr/>
          <p:nvPr/>
        </p:nvSpPr>
        <p:spPr>
          <a:xfrm>
            <a:off x="5082920" y="2522091"/>
            <a:ext cx="1917955" cy="95691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哪种好？</a:t>
            </a:r>
          </a:p>
        </p:txBody>
      </p:sp>
    </p:spTree>
    <p:extLst>
      <p:ext uri="{BB962C8B-B14F-4D97-AF65-F5344CB8AC3E}">
        <p14:creationId xmlns:p14="http://schemas.microsoft.com/office/powerpoint/2010/main" val="121850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3925"/>
          </a:xfrm>
        </p:spPr>
        <p:txBody>
          <a:bodyPr/>
          <a:lstStyle/>
          <a:p>
            <a:r>
              <a:rPr lang="en-US" altLang="zh-CN" b="1" dirty="0"/>
              <a:t>Writing to containers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275" y="1057402"/>
            <a:ext cx="5048250" cy="5129213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表空间是个逻辑的概念，映射到物理空间上，即容器；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如左图所示，</a:t>
            </a:r>
            <a:r>
              <a:rPr lang="en-US" altLang="zh-CN" sz="2400" dirty="0"/>
              <a:t>Tablespace B </a:t>
            </a:r>
            <a:r>
              <a:rPr lang="zh-CN" altLang="en-US" sz="2400" dirty="0"/>
              <a:t>在物理上对应两个容器；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容器在物理上，可以是文件、文件夹或者磁盘设备；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当数据置入多个容器上时，是均衡的置入（</a:t>
            </a:r>
            <a:r>
              <a:rPr lang="en-US" altLang="zh-CN" sz="2400" dirty="0"/>
              <a:t>round-robin</a:t>
            </a:r>
            <a:r>
              <a:rPr lang="zh-CN" altLang="en-US" sz="2400" dirty="0"/>
              <a:t>）</a:t>
            </a:r>
            <a:r>
              <a:rPr lang="en-US" altLang="zh-CN" sz="2400" dirty="0"/>
              <a:t>;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在</a:t>
            </a:r>
            <a:r>
              <a:rPr lang="en-US" altLang="zh-CN" sz="2400" dirty="0"/>
              <a:t>Container</a:t>
            </a:r>
            <a:r>
              <a:rPr lang="zh-CN" altLang="en-US" sz="2400" dirty="0"/>
              <a:t>上，数据是按区段（</a:t>
            </a:r>
            <a:r>
              <a:rPr lang="en-US" altLang="zh-CN" sz="2400" dirty="0"/>
              <a:t>extent</a:t>
            </a:r>
            <a:r>
              <a:rPr lang="zh-CN" altLang="en-US" sz="2400" dirty="0"/>
              <a:t>）写的，一个区段是若干个</a:t>
            </a:r>
            <a:r>
              <a:rPr lang="en-US" altLang="zh-CN" sz="2400" dirty="0"/>
              <a:t>page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区段多大，取决于表空间时如何定义，缺省的是</a:t>
            </a:r>
            <a:r>
              <a:rPr lang="en-US" altLang="zh-CN" sz="2400" dirty="0"/>
              <a:t>32page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2" y="1262126"/>
            <a:ext cx="6575968" cy="407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22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3925"/>
          </a:xfrm>
        </p:spPr>
        <p:txBody>
          <a:bodyPr/>
          <a:lstStyle/>
          <a:p>
            <a:r>
              <a:rPr lang="fr-FR" altLang="zh-CN" b="1" dirty="0"/>
              <a:t>Table space, container, extent, page </a:t>
            </a:r>
            <a:endParaRPr lang="en-US" altLang="zh-CN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524000"/>
            <a:ext cx="5743575" cy="360997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定义表空间的时候要定义</a:t>
            </a:r>
            <a:r>
              <a:rPr lang="en-US" altLang="zh-CN" sz="2400" dirty="0"/>
              <a:t>container</a:t>
            </a:r>
            <a:r>
              <a:rPr lang="zh-CN" altLang="en-US" sz="2400" dirty="0"/>
              <a:t>、</a:t>
            </a:r>
            <a:r>
              <a:rPr lang="en-US" altLang="zh-CN" sz="2400" dirty="0"/>
              <a:t>extent</a:t>
            </a:r>
            <a:r>
              <a:rPr lang="zh-CN" altLang="en-US" sz="2400" dirty="0"/>
              <a:t>、</a:t>
            </a:r>
            <a:r>
              <a:rPr lang="en-US" altLang="zh-CN" sz="2400" dirty="0"/>
              <a:t>page</a:t>
            </a:r>
            <a:r>
              <a:rPr lang="zh-CN" altLang="en-US" sz="2400" dirty="0"/>
              <a:t>的大小；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从性能角度上来说，</a:t>
            </a:r>
            <a:r>
              <a:rPr lang="en-US" altLang="zh-CN" sz="2400" dirty="0"/>
              <a:t>container</a:t>
            </a:r>
            <a:r>
              <a:rPr lang="zh-CN" altLang="en-US" sz="2400" dirty="0"/>
              <a:t>大小是一样的；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Table space</a:t>
            </a:r>
            <a:r>
              <a:rPr lang="zh-CN" altLang="en-US" sz="2400" dirty="0"/>
              <a:t>的大小由自己定义；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/>
              <a:t>Extent</a:t>
            </a:r>
            <a:r>
              <a:rPr lang="zh-CN" altLang="en-US" sz="2400" dirty="0"/>
              <a:t>的大小也由自己定义；</a:t>
            </a:r>
            <a:endParaRPr lang="en-US" altLang="zh-CN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400" dirty="0"/>
              <a:t>大的</a:t>
            </a:r>
            <a:r>
              <a:rPr lang="en-US" altLang="zh-CN" sz="2400" dirty="0"/>
              <a:t>table space</a:t>
            </a:r>
            <a:r>
              <a:rPr lang="zh-CN" altLang="en-US" sz="2400" dirty="0"/>
              <a:t>，</a:t>
            </a:r>
            <a:r>
              <a:rPr lang="en-US" altLang="zh-CN" sz="2400" dirty="0"/>
              <a:t>extent</a:t>
            </a:r>
            <a:r>
              <a:rPr lang="zh-CN" altLang="en-US" sz="2400" dirty="0"/>
              <a:t>大些；小的</a:t>
            </a:r>
            <a:r>
              <a:rPr lang="en-US" altLang="zh-CN" sz="2400" dirty="0"/>
              <a:t>table space</a:t>
            </a:r>
            <a:r>
              <a:rPr lang="zh-CN" altLang="en-US" sz="2400" dirty="0"/>
              <a:t>，</a:t>
            </a:r>
            <a:r>
              <a:rPr lang="en-US" altLang="zh-CN" sz="2400" dirty="0"/>
              <a:t>extent</a:t>
            </a:r>
            <a:r>
              <a:rPr lang="zh-CN" altLang="en-US" sz="2400" dirty="0"/>
              <a:t>小些。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19D44B-E0EC-48E4-AAB0-B7FB67C0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065"/>
            <a:ext cx="5910606" cy="416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3038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Unit Objects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25" y="954087"/>
            <a:ext cx="10515600" cy="570547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i="0" u="none" strike="noStrike" baseline="0" dirty="0">
                <a:solidFill>
                  <a:srgbClr val="000000"/>
                </a:solidFill>
              </a:rPr>
              <a:t>Review specifics of creating a database</a:t>
            </a:r>
          </a:p>
          <a:p>
            <a:pPr marL="0" indent="0">
              <a:buNone/>
            </a:pPr>
            <a:r>
              <a:rPr lang="en-US" altLang="zh-CN" i="0" u="none" strike="noStrike" baseline="0" dirty="0">
                <a:solidFill>
                  <a:srgbClr val="000000"/>
                </a:solidFill>
              </a:rPr>
              <a:t>         </a:t>
            </a:r>
            <a:r>
              <a:rPr lang="zh-CN" altLang="en-US" i="0" u="none" strike="noStrike" baseline="0" dirty="0">
                <a:solidFill>
                  <a:srgbClr val="000000"/>
                </a:solidFill>
              </a:rPr>
              <a:t>创建数据库需要考虑的问题</a:t>
            </a:r>
            <a:r>
              <a:rPr lang="en-US" altLang="zh-CN" i="0" u="none" strike="noStrike" baseline="0" dirty="0">
                <a:solidFill>
                  <a:srgbClr val="000000"/>
                </a:solidFill>
              </a:rPr>
              <a:t> </a:t>
            </a:r>
            <a:r>
              <a:rPr lang="zh-CN" altLang="en-US" i="0" u="none" strike="noStrike" baseline="0" dirty="0">
                <a:solidFill>
                  <a:srgbClr val="0000FF"/>
                </a:solidFill>
              </a:rPr>
              <a:t>􀂃 </a:t>
            </a:r>
            <a:endParaRPr lang="en-US" altLang="zh-CN" i="0" u="none" strike="noStrike" baseline="0" dirty="0">
              <a:solidFill>
                <a:srgbClr val="0000FF"/>
              </a:solidFill>
            </a:endParaRPr>
          </a:p>
          <a:p>
            <a:r>
              <a:rPr lang="en-US" altLang="zh-CN" i="0" u="none" strike="noStrike" baseline="0" dirty="0">
                <a:solidFill>
                  <a:srgbClr val="000000"/>
                </a:solidFill>
              </a:rPr>
              <a:t>Explore the System Catalog tables and views </a:t>
            </a:r>
            <a:r>
              <a:rPr lang="zh-CN" altLang="en-US" i="0" u="none" strike="noStrike" baseline="0" dirty="0">
                <a:solidFill>
                  <a:srgbClr val="0000FF"/>
                </a:solidFill>
              </a:rPr>
              <a:t>􀂃 </a:t>
            </a:r>
            <a:endParaRPr lang="en-US" altLang="zh-CN" i="0" u="none" strike="noStrike" baseline="0" dirty="0">
              <a:solidFill>
                <a:srgbClr val="0000FF"/>
              </a:solidFill>
            </a:endParaRPr>
          </a:p>
          <a:p>
            <a:r>
              <a:rPr lang="en-US" altLang="zh-CN" i="0" u="none" strike="noStrike" baseline="0" dirty="0">
                <a:solidFill>
                  <a:srgbClr val="000000"/>
                </a:solidFill>
              </a:rPr>
              <a:t>Compare DMS versus SMS table spaces </a:t>
            </a:r>
          </a:p>
          <a:p>
            <a:pPr marL="0" indent="0">
              <a:buNone/>
            </a:pPr>
            <a:r>
              <a:rPr lang="zh-CN" altLang="en-US" i="0" u="none" strike="noStrike" baseline="0" dirty="0"/>
              <a:t>         在讲数据库原理时未提及的表空间概念􀂃 </a:t>
            </a:r>
            <a:endParaRPr lang="en-US" altLang="zh-CN" i="0" u="none" strike="noStrike" baseline="0" dirty="0"/>
          </a:p>
          <a:p>
            <a:r>
              <a:rPr lang="en-US" altLang="zh-CN" i="0" u="none" strike="noStrike" baseline="0" dirty="0">
                <a:solidFill>
                  <a:srgbClr val="000000"/>
                </a:solidFill>
              </a:rPr>
              <a:t>Describe how to setup and manage a DB2 database with Automatic Storage enabled </a:t>
            </a:r>
            <a:r>
              <a:rPr lang="zh-CN" altLang="en-US" i="0" u="none" strike="noStrike" baseline="0" dirty="0">
                <a:solidFill>
                  <a:srgbClr val="0000FF"/>
                </a:solidFill>
              </a:rPr>
              <a:t> </a:t>
            </a:r>
            <a:endParaRPr lang="en-US" altLang="zh-CN" i="0" u="none" strike="noStrike" baseline="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i="0" u="none" strike="noStrike" baseline="0" dirty="0">
                <a:solidFill>
                  <a:srgbClr val="0000FF"/>
                </a:solidFill>
              </a:rPr>
              <a:t>         </a:t>
            </a:r>
            <a:r>
              <a:rPr lang="zh-CN" altLang="en-US" dirty="0"/>
              <a:t>数据存储管理方式 </a:t>
            </a:r>
            <a:r>
              <a:rPr lang="en-US" altLang="zh-CN" dirty="0"/>
              <a:t>– </a:t>
            </a:r>
            <a:r>
              <a:rPr lang="zh-CN" altLang="en-US" dirty="0"/>
              <a:t>自动和手动，要求了解</a:t>
            </a:r>
            <a:r>
              <a:rPr lang="zh-CN" altLang="en-US" dirty="0">
                <a:solidFill>
                  <a:srgbClr val="FF0000"/>
                </a:solidFill>
              </a:rPr>
              <a:t>手动</a:t>
            </a:r>
            <a:r>
              <a:rPr lang="zh-CN" altLang="en-US" dirty="0"/>
              <a:t>管理方式</a:t>
            </a:r>
            <a:endParaRPr lang="en-US" altLang="zh-CN" dirty="0"/>
          </a:p>
          <a:p>
            <a:r>
              <a:rPr lang="en-US" altLang="zh-CN" i="0" u="none" strike="noStrike" baseline="0" dirty="0">
                <a:solidFill>
                  <a:srgbClr val="000000"/>
                </a:solidFill>
              </a:rPr>
              <a:t>Differentiate between table spaces, containers, extents, and pages </a:t>
            </a:r>
            <a:r>
              <a:rPr lang="zh-CN" altLang="en-US" i="0" u="none" strike="noStrike" baseline="0" dirty="0">
                <a:solidFill>
                  <a:srgbClr val="0000FF"/>
                </a:solidFill>
              </a:rPr>
              <a:t> </a:t>
            </a:r>
            <a:endParaRPr lang="en-US" altLang="zh-CN" i="0" u="none" strike="noStrike" baseline="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i="0" u="none" strike="noStrike" baseline="0" dirty="0"/>
              <a:t>         </a:t>
            </a:r>
            <a:r>
              <a:rPr lang="zh-CN" altLang="en-US" i="0" u="none" strike="noStrike" baseline="0" dirty="0"/>
              <a:t>表空间，容器，扩展块，页，之间的关系</a:t>
            </a:r>
            <a:endParaRPr lang="en-US" altLang="zh-CN" i="0" u="none" strike="noStrike" baseline="0" dirty="0"/>
          </a:p>
          <a:p>
            <a:r>
              <a:rPr lang="en-US" altLang="zh-CN" i="0" u="none" strike="noStrike" baseline="0" dirty="0">
                <a:solidFill>
                  <a:srgbClr val="000000"/>
                </a:solidFill>
              </a:rPr>
              <a:t>Define table spaces </a:t>
            </a:r>
          </a:p>
          <a:p>
            <a:pPr marL="0" indent="0">
              <a:buNone/>
            </a:pPr>
            <a:r>
              <a:rPr lang="zh-CN" altLang="en-US" i="0" u="none" strike="noStrike" baseline="0" dirty="0"/>
              <a:t>         如何定义表空间（重点）􀂃 </a:t>
            </a:r>
            <a:endParaRPr lang="en-US" altLang="zh-CN" i="0" u="none" strike="noStrike" baseline="0" dirty="0"/>
          </a:p>
          <a:p>
            <a:r>
              <a:rPr lang="en-US" altLang="zh-CN" i="0" u="none" strike="noStrike" baseline="0" dirty="0">
                <a:solidFill>
                  <a:srgbClr val="000000"/>
                </a:solidFill>
              </a:rPr>
              <a:t>Use the get snapshot for tablespaces to display table space statistics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0000"/>
                </a:solidFill>
              </a:rPr>
              <a:t>         </a:t>
            </a:r>
            <a:r>
              <a:rPr lang="zh-CN" altLang="en-US" dirty="0">
                <a:solidFill>
                  <a:srgbClr val="000000"/>
                </a:solidFill>
              </a:rPr>
              <a:t>监控表空间状态，获得统计信息</a:t>
            </a:r>
            <a:r>
              <a:rPr lang="en-US" altLang="zh-CN" i="0" u="none" strike="noStrike" baseline="0" dirty="0">
                <a:solidFill>
                  <a:srgbClr val="000000"/>
                </a:solidFill>
              </a:rPr>
              <a:t> </a:t>
            </a:r>
            <a:r>
              <a:rPr lang="zh-CN" altLang="en-US" i="0" u="none" strike="noStrike" baseline="0" dirty="0">
                <a:solidFill>
                  <a:srgbClr val="0000FF"/>
                </a:solidFill>
              </a:rPr>
              <a:t>􀂃 </a:t>
            </a:r>
            <a:endParaRPr lang="en-US" altLang="zh-CN" i="0" u="none" strike="noStrike" baseline="0" dirty="0">
              <a:solidFill>
                <a:srgbClr val="0000FF"/>
              </a:solidFill>
            </a:endParaRPr>
          </a:p>
          <a:p>
            <a:r>
              <a:rPr lang="en-US" altLang="zh-CN" i="0" u="none" strike="noStrike" baseline="0" dirty="0">
                <a:solidFill>
                  <a:srgbClr val="000000"/>
                </a:solidFill>
              </a:rPr>
              <a:t>Explore database configuration parameters</a:t>
            </a:r>
            <a:endParaRPr lang="zh-CN" altLang="en-US" sz="48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509907-E650-4F61-94D0-1075CEDAE57B}"/>
              </a:ext>
            </a:extLst>
          </p:cNvPr>
          <p:cNvSpPr txBox="1">
            <a:spLocks/>
          </p:cNvSpPr>
          <p:nvPr/>
        </p:nvSpPr>
        <p:spPr>
          <a:xfrm>
            <a:off x="838200" y="3806825"/>
            <a:ext cx="10515600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57072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3925"/>
          </a:xfrm>
        </p:spPr>
        <p:txBody>
          <a:bodyPr/>
          <a:lstStyle/>
          <a:p>
            <a:r>
              <a:rPr lang="en-US" altLang="zh-CN" b="1" dirty="0"/>
              <a:t>DMS table space — minimum requirements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27867B-9185-4472-A53C-FB9E5A7C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074"/>
            <a:ext cx="6735987" cy="4701852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6928393" y="923925"/>
            <a:ext cx="4931097" cy="612648"/>
          </a:xfrm>
          <a:prstGeom prst="wedgeRectCallout">
            <a:avLst>
              <a:gd name="adj1" fmla="val -58036"/>
              <a:gd name="adj2" fmla="val 39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每个</a:t>
            </a:r>
            <a:r>
              <a:rPr lang="en-US" altLang="zh-CN" dirty="0"/>
              <a:t>container</a:t>
            </a:r>
            <a:r>
              <a:rPr lang="zh-CN" altLang="en-US" dirty="0"/>
              <a:t>要一个</a:t>
            </a:r>
            <a:r>
              <a:rPr lang="en-US" altLang="zh-CN" dirty="0"/>
              <a:t>extent</a:t>
            </a:r>
            <a:endParaRPr lang="zh-CN" altLang="en-US" dirty="0"/>
          </a:p>
        </p:txBody>
      </p:sp>
      <p:sp>
        <p:nvSpPr>
          <p:cNvPr id="7" name="矩形标注 6"/>
          <p:cNvSpPr/>
          <p:nvPr/>
        </p:nvSpPr>
        <p:spPr>
          <a:xfrm>
            <a:off x="5736903" y="1690722"/>
            <a:ext cx="2797497" cy="484927"/>
          </a:xfrm>
          <a:prstGeom prst="wedgeRectCallout">
            <a:avLst>
              <a:gd name="adj1" fmla="val -58036"/>
              <a:gd name="adj2" fmla="val 39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头信息</a:t>
            </a:r>
          </a:p>
        </p:txBody>
      </p:sp>
      <p:sp>
        <p:nvSpPr>
          <p:cNvPr id="8" name="矩形标注 7"/>
          <p:cNvSpPr/>
          <p:nvPr/>
        </p:nvSpPr>
        <p:spPr>
          <a:xfrm>
            <a:off x="5736903" y="2245154"/>
            <a:ext cx="6122587" cy="484927"/>
          </a:xfrm>
          <a:prstGeom prst="wedgeRectCallout">
            <a:avLst>
              <a:gd name="adj1" fmla="val -53865"/>
              <a:gd name="adj2" fmla="val 16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空间位图，哪个</a:t>
            </a:r>
            <a:r>
              <a:rPr lang="en-US" altLang="zh-CN" dirty="0"/>
              <a:t>extent</a:t>
            </a:r>
            <a:r>
              <a:rPr lang="zh-CN" altLang="en-US" dirty="0"/>
              <a:t>是空闲的，哪个不是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5736903" y="2875658"/>
            <a:ext cx="4072116" cy="484927"/>
          </a:xfrm>
          <a:prstGeom prst="wedgeRectCallout">
            <a:avLst>
              <a:gd name="adj1" fmla="val -56120"/>
              <a:gd name="adj2" fmla="val -20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这个表空间的数据库对象是谁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5736903" y="3976972"/>
            <a:ext cx="6122587" cy="484927"/>
          </a:xfrm>
          <a:prstGeom prst="wedgeRectCallout">
            <a:avLst>
              <a:gd name="adj1" fmla="val -53865"/>
              <a:gd name="adj2" fmla="val 16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表空间中的表也需要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extents</a:t>
            </a:r>
            <a:r>
              <a:rPr lang="zh-CN" altLang="en-US" dirty="0"/>
              <a:t>保存基本信息</a:t>
            </a:r>
          </a:p>
        </p:txBody>
      </p:sp>
    </p:spTree>
    <p:extLst>
      <p:ext uri="{BB962C8B-B14F-4D97-AF65-F5344CB8AC3E}">
        <p14:creationId xmlns:p14="http://schemas.microsoft.com/office/powerpoint/2010/main" val="330138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23925"/>
          </a:xfrm>
        </p:spPr>
        <p:txBody>
          <a:bodyPr/>
          <a:lstStyle/>
          <a:p>
            <a:r>
              <a:rPr lang="en-US" altLang="zh-CN" b="1" dirty="0"/>
              <a:t>Defining table spaces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698" y="1115407"/>
            <a:ext cx="7424411" cy="512921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0" i="0" u="none" strike="noStrike" baseline="0" dirty="0">
                <a:solidFill>
                  <a:srgbClr val="000000"/>
                </a:solidFill>
              </a:rPr>
              <a:t>When defining a table space, you can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en-US" altLang="zh-CN" b="0" i="0" u="none" strike="noStrike" baseline="0" dirty="0">
                <a:solidFill>
                  <a:srgbClr val="0000FF"/>
                </a:solidFill>
              </a:rPr>
              <a:t>Specify how the table space will be used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en-US" altLang="zh-CN" b="0" i="0" u="none" strike="noStrike" baseline="0" dirty="0">
                <a:solidFill>
                  <a:srgbClr val="0000FF"/>
                </a:solidFill>
              </a:rPr>
              <a:t>Specify the management of the table space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en-US" altLang="zh-CN" b="0" i="0" u="none" strike="noStrike" baseline="0" dirty="0">
                <a:solidFill>
                  <a:srgbClr val="0000FF"/>
                </a:solidFill>
              </a:rPr>
              <a:t>Specify containers and their description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en-US" altLang="zh-CN" b="0" i="0" u="none" strike="noStrike" baseline="0" dirty="0">
                <a:solidFill>
                  <a:srgbClr val="0000FF"/>
                </a:solidFill>
              </a:rPr>
              <a:t>Specify extent size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b="0" i="0" u="none" strike="noStrike" baseline="0" dirty="0">
                <a:solidFill>
                  <a:srgbClr val="000000"/>
                </a:solidFill>
              </a:rPr>
              <a:t>– </a:t>
            </a:r>
            <a:r>
              <a:rPr lang="en-US" altLang="zh-CN" b="0" i="0" u="none" strike="noStrike" baseline="0" dirty="0">
                <a:solidFill>
                  <a:srgbClr val="0000FF"/>
                </a:solidFill>
              </a:rPr>
              <a:t>Specify performance characteristics</a:t>
            </a:r>
            <a:endParaRPr lang="zh-CN" altLang="en-US" sz="3200" dirty="0"/>
          </a:p>
        </p:txBody>
      </p:sp>
      <p:sp>
        <p:nvSpPr>
          <p:cNvPr id="4" name="矩形标注 3"/>
          <p:cNvSpPr/>
          <p:nvPr/>
        </p:nvSpPr>
        <p:spPr>
          <a:xfrm>
            <a:off x="7620000" y="2078181"/>
            <a:ext cx="1773381" cy="512618"/>
          </a:xfrm>
          <a:prstGeom prst="wedgeRectCallout">
            <a:avLst>
              <a:gd name="adj1" fmla="val -64021"/>
              <a:gd name="adj2" fmla="val 164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DMS </a:t>
            </a:r>
            <a:r>
              <a:rPr lang="zh-CN" altLang="en-US" dirty="0"/>
              <a:t>还是 </a:t>
            </a:r>
            <a:r>
              <a:rPr lang="en-US" altLang="zh-CN" dirty="0"/>
              <a:t>SMS</a:t>
            </a:r>
            <a:endParaRPr lang="zh-CN" altLang="en-US" dirty="0"/>
          </a:p>
        </p:txBody>
      </p:sp>
      <p:sp>
        <p:nvSpPr>
          <p:cNvPr id="5" name="矩形标注 4"/>
          <p:cNvSpPr/>
          <p:nvPr/>
        </p:nvSpPr>
        <p:spPr>
          <a:xfrm>
            <a:off x="7038109" y="2653144"/>
            <a:ext cx="3990109" cy="512618"/>
          </a:xfrm>
          <a:prstGeom prst="wedgeRectCallout">
            <a:avLst>
              <a:gd name="adj1" fmla="val -57077"/>
              <a:gd name="adj2" fmla="val 1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定义多少个</a:t>
            </a:r>
            <a:r>
              <a:rPr lang="en-US" altLang="zh-CN" dirty="0"/>
              <a:t>container</a:t>
            </a:r>
            <a:endParaRPr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3934691" y="3232437"/>
            <a:ext cx="3990109" cy="512618"/>
          </a:xfrm>
          <a:prstGeom prst="wedgeRectCallout">
            <a:avLst>
              <a:gd name="adj1" fmla="val -57077"/>
              <a:gd name="adj2" fmla="val 19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</a:t>
            </a:r>
            <a:r>
              <a:rPr lang="en-US" altLang="zh-CN" dirty="0"/>
              <a:t>extent</a:t>
            </a:r>
            <a:r>
              <a:rPr lang="zh-CN" altLang="en-US" dirty="0"/>
              <a:t>的大小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6400800" y="3864664"/>
            <a:ext cx="3990109" cy="512618"/>
          </a:xfrm>
          <a:prstGeom prst="wedgeRectCallout">
            <a:avLst>
              <a:gd name="adj1" fmla="val -58119"/>
              <a:gd name="adj2" fmla="val 2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指定性能参数</a:t>
            </a:r>
          </a:p>
        </p:txBody>
      </p:sp>
    </p:spTree>
    <p:extLst>
      <p:ext uri="{BB962C8B-B14F-4D97-AF65-F5344CB8AC3E}">
        <p14:creationId xmlns:p14="http://schemas.microsoft.com/office/powerpoint/2010/main" val="1373900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75748"/>
          </a:xfrm>
        </p:spPr>
        <p:txBody>
          <a:bodyPr/>
          <a:lstStyle/>
          <a:p>
            <a:r>
              <a:rPr lang="en-US" altLang="zh-CN" b="1" dirty="0"/>
              <a:t>Create Table Space Wizard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9" y="1340186"/>
            <a:ext cx="6798913" cy="49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6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A0FCC-5EA8-4BD2-AC8F-BA84CAD02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91662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Create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ACHLP I+ Arial,"/>
              </a:rPr>
              <a:t> </a:t>
            </a:r>
            <a:r>
              <a:rPr lang="en-US" altLang="zh-CN" b="1" dirty="0"/>
              <a:t>Table space 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ACHLP I+ Arial,"/>
              </a:rPr>
              <a:t> </a:t>
            </a:r>
            <a:r>
              <a:rPr lang="en-US" altLang="zh-CN" b="1" dirty="0"/>
              <a:t>syntax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ACHLP I+ Arial,"/>
              </a:rPr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0ED770-1305-4B43-96AB-6AF80125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" y="1219213"/>
            <a:ext cx="6049660" cy="43087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1E0152-CE67-4E21-85A5-AEEFA7D2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70" y="2011691"/>
            <a:ext cx="5029200" cy="2199337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3754583" y="3698410"/>
            <a:ext cx="2092036" cy="512618"/>
          </a:xfrm>
          <a:prstGeom prst="wedgeRectCallout">
            <a:avLst>
              <a:gd name="adj1" fmla="val -56036"/>
              <a:gd name="adj2" fmla="val -53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缓冲池大小</a:t>
            </a:r>
          </a:p>
        </p:txBody>
      </p:sp>
      <p:sp>
        <p:nvSpPr>
          <p:cNvPr id="8" name="矩形标注 7"/>
          <p:cNvSpPr/>
          <p:nvPr/>
        </p:nvSpPr>
        <p:spPr>
          <a:xfrm>
            <a:off x="-20781" y="3698410"/>
            <a:ext cx="1454727" cy="512618"/>
          </a:xfrm>
          <a:prstGeom prst="wedgeRectCallout">
            <a:avLst>
              <a:gd name="adj1" fmla="val 40155"/>
              <a:gd name="adj2" fmla="val -61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预取参数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065819" y="207819"/>
            <a:ext cx="4294908" cy="1226140"/>
          </a:xfrm>
          <a:prstGeom prst="wedgeRectCallout">
            <a:avLst>
              <a:gd name="adj1" fmla="val -38461"/>
              <a:gd name="adj2" fmla="val 88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把逻辑上的表空间，使用“</a:t>
            </a:r>
            <a:r>
              <a:rPr lang="en-US" altLang="zh-CN" dirty="0"/>
              <a:t>using</a:t>
            </a:r>
            <a:r>
              <a:rPr lang="zh-CN" altLang="en-US" dirty="0"/>
              <a:t>”，映射到物理上。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7065819" y="4315679"/>
            <a:ext cx="4294908" cy="2154394"/>
          </a:xfrm>
          <a:prstGeom prst="wedgeRectCallout">
            <a:avLst>
              <a:gd name="adj1" fmla="val -42009"/>
              <a:gd name="adj2" fmla="val -73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SMS</a:t>
            </a:r>
            <a:r>
              <a:rPr lang="zh-CN" altLang="en-US" dirty="0"/>
              <a:t>：</a:t>
            </a:r>
            <a:r>
              <a:rPr lang="en-US" altLang="zh-CN" dirty="0"/>
              <a:t>container</a:t>
            </a:r>
            <a:r>
              <a:rPr lang="zh-CN" altLang="en-US" dirty="0"/>
              <a:t>对应的是文件夹，不能预先指定大小；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DMS</a:t>
            </a:r>
            <a:r>
              <a:rPr lang="zh-CN" altLang="en-US" dirty="0"/>
              <a:t>：</a:t>
            </a:r>
            <a:r>
              <a:rPr lang="en-US" altLang="zh-CN" dirty="0"/>
              <a:t>container</a:t>
            </a:r>
            <a:r>
              <a:rPr lang="zh-CN" altLang="en-US" dirty="0"/>
              <a:t>对应的是文件或者裸设备。在</a:t>
            </a:r>
            <a:r>
              <a:rPr lang="en-US" altLang="zh-CN" dirty="0"/>
              <a:t>windows</a:t>
            </a:r>
            <a:r>
              <a:rPr lang="zh-CN" altLang="en-US" dirty="0"/>
              <a:t>中，没有裸设备，对应的是文件，预先分配好存储空间大小的文件。</a:t>
            </a:r>
          </a:p>
        </p:txBody>
      </p:sp>
    </p:spTree>
    <p:extLst>
      <p:ext uri="{BB962C8B-B14F-4D97-AF65-F5344CB8AC3E}">
        <p14:creationId xmlns:p14="http://schemas.microsoft.com/office/powerpoint/2010/main" val="1426288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4D0D9-1270-40D1-A306-5EBC4E28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08"/>
            <a:ext cx="10515600" cy="876423"/>
          </a:xfrm>
        </p:spPr>
        <p:txBody>
          <a:bodyPr>
            <a:normAutofit/>
          </a:bodyPr>
          <a:lstStyle/>
          <a:p>
            <a:r>
              <a:rPr lang="en-US" altLang="zh-CN" b="1" dirty="0"/>
              <a:t>Automatic storage – table space examples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8684AB-797A-4C77-9922-3A492FC5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6" y="1422805"/>
            <a:ext cx="7520677" cy="4672610"/>
          </a:xfrm>
          <a:prstGeom prst="rect">
            <a:avLst/>
          </a:prstGeom>
        </p:spPr>
      </p:pic>
      <p:sp>
        <p:nvSpPr>
          <p:cNvPr id="4" name="矩形标注 6">
            <a:extLst>
              <a:ext uri="{FF2B5EF4-FFF2-40B4-BE49-F238E27FC236}">
                <a16:creationId xmlns:a16="http://schemas.microsoft.com/office/drawing/2014/main" id="{CE669241-C3B6-4093-BEEA-1B731D5BF6A6}"/>
              </a:ext>
            </a:extLst>
          </p:cNvPr>
          <p:cNvSpPr/>
          <p:nvPr/>
        </p:nvSpPr>
        <p:spPr>
          <a:xfrm>
            <a:off x="3935505" y="4393582"/>
            <a:ext cx="7996519" cy="294959"/>
          </a:xfrm>
          <a:prstGeom prst="wedgeRectCallout">
            <a:avLst>
              <a:gd name="adj1" fmla="val -59467"/>
              <a:gd name="adj2" fmla="val 1264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缺省自动管理，预分配</a:t>
            </a:r>
            <a:r>
              <a:rPr lang="en-US" altLang="zh-CN" dirty="0"/>
              <a:t>32M</a:t>
            </a:r>
            <a:r>
              <a:rPr lang="zh-CN" altLang="en-US" dirty="0"/>
              <a:t>，不够的话，</a:t>
            </a:r>
            <a:r>
              <a:rPr lang="en-US" altLang="zh-CN" dirty="0"/>
              <a:t>container</a:t>
            </a:r>
            <a:r>
              <a:rPr lang="zh-CN" altLang="en-US" dirty="0"/>
              <a:t>会自动增长</a:t>
            </a:r>
          </a:p>
        </p:txBody>
      </p:sp>
      <p:sp>
        <p:nvSpPr>
          <p:cNvPr id="6" name="矩形标注 6">
            <a:extLst>
              <a:ext uri="{FF2B5EF4-FFF2-40B4-BE49-F238E27FC236}">
                <a16:creationId xmlns:a16="http://schemas.microsoft.com/office/drawing/2014/main" id="{3C973A29-68A9-48DE-8CA4-4B4E86855B62}"/>
              </a:ext>
            </a:extLst>
          </p:cNvPr>
          <p:cNvSpPr/>
          <p:nvPr/>
        </p:nvSpPr>
        <p:spPr>
          <a:xfrm>
            <a:off x="5082989" y="4814923"/>
            <a:ext cx="3505200" cy="294959"/>
          </a:xfrm>
          <a:prstGeom prst="wedgeRectCallout">
            <a:avLst>
              <a:gd name="adj1" fmla="val -58469"/>
              <a:gd name="adj2" fmla="val 38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临时表空间是</a:t>
            </a:r>
            <a:r>
              <a:rPr lang="en-US" altLang="zh-CN" dirty="0"/>
              <a:t>SMS</a:t>
            </a:r>
            <a:r>
              <a:rPr lang="zh-CN" altLang="en-US" dirty="0"/>
              <a:t>的，自动管理</a:t>
            </a:r>
          </a:p>
        </p:txBody>
      </p:sp>
      <p:sp>
        <p:nvSpPr>
          <p:cNvPr id="7" name="矩形标注 6">
            <a:extLst>
              <a:ext uri="{FF2B5EF4-FFF2-40B4-BE49-F238E27FC236}">
                <a16:creationId xmlns:a16="http://schemas.microsoft.com/office/drawing/2014/main" id="{D7619775-BE96-4A24-8187-635416F2D802}"/>
              </a:ext>
            </a:extLst>
          </p:cNvPr>
          <p:cNvSpPr/>
          <p:nvPr/>
        </p:nvSpPr>
        <p:spPr>
          <a:xfrm>
            <a:off x="7126941" y="5160210"/>
            <a:ext cx="4805082" cy="294959"/>
          </a:xfrm>
          <a:prstGeom prst="wedgeRectCallout">
            <a:avLst>
              <a:gd name="adj1" fmla="val -54575"/>
              <a:gd name="adj2" fmla="val 29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自动管理，初始值</a:t>
            </a:r>
            <a:r>
              <a:rPr lang="en-US" altLang="zh-CN" dirty="0"/>
              <a:t>100M</a:t>
            </a:r>
            <a:r>
              <a:rPr lang="zh-CN" altLang="en-US" dirty="0"/>
              <a:t>，最大</a:t>
            </a:r>
            <a:r>
              <a:rPr lang="en-US" altLang="zh-CN" dirty="0"/>
              <a:t>1G</a:t>
            </a:r>
            <a:endParaRPr lang="zh-CN" altLang="en-US" dirty="0"/>
          </a:p>
        </p:txBody>
      </p:sp>
      <p:sp>
        <p:nvSpPr>
          <p:cNvPr id="8" name="矩形标注 6">
            <a:extLst>
              <a:ext uri="{FF2B5EF4-FFF2-40B4-BE49-F238E27FC236}">
                <a16:creationId xmlns:a16="http://schemas.microsoft.com/office/drawing/2014/main" id="{F50474EA-6B96-444A-BF70-780489CA4A56}"/>
              </a:ext>
            </a:extLst>
          </p:cNvPr>
          <p:cNvSpPr/>
          <p:nvPr/>
        </p:nvSpPr>
        <p:spPr>
          <a:xfrm>
            <a:off x="6741459" y="5992113"/>
            <a:ext cx="5316070" cy="678273"/>
          </a:xfrm>
          <a:prstGeom prst="wedgeRectCallout">
            <a:avLst>
              <a:gd name="adj1" fmla="val -41591"/>
              <a:gd name="adj2" fmla="val -86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Large</a:t>
            </a:r>
            <a:r>
              <a:rPr lang="zh-CN" altLang="en-US" dirty="0"/>
              <a:t>的</a:t>
            </a:r>
            <a:r>
              <a:rPr lang="en-US" altLang="zh-CN" dirty="0"/>
              <a:t>tablespace</a:t>
            </a:r>
            <a:r>
              <a:rPr lang="zh-CN" altLang="en-US" dirty="0"/>
              <a:t>都是</a:t>
            </a:r>
            <a:r>
              <a:rPr lang="en-US" altLang="zh-CN" dirty="0"/>
              <a:t>DMS</a:t>
            </a:r>
            <a:r>
              <a:rPr lang="zh-CN" altLang="en-US" dirty="0"/>
              <a:t>的，定义了</a:t>
            </a:r>
            <a:r>
              <a:rPr lang="en-US" altLang="zh-CN" dirty="0"/>
              <a:t>5G</a:t>
            </a:r>
            <a:r>
              <a:rPr lang="zh-CN" altLang="en-US" dirty="0"/>
              <a:t>，一般一个文件不超过</a:t>
            </a:r>
            <a:r>
              <a:rPr lang="en-US" altLang="zh-CN" dirty="0"/>
              <a:t>4G</a:t>
            </a:r>
            <a:r>
              <a:rPr lang="zh-CN" altLang="en-US" dirty="0"/>
              <a:t>，因此是放</a:t>
            </a:r>
            <a:r>
              <a:rPr lang="en-US" altLang="zh-CN" dirty="0"/>
              <a:t>2</a:t>
            </a:r>
            <a:r>
              <a:rPr lang="zh-CN" altLang="en-US" dirty="0"/>
              <a:t>个文件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2DC9B09-552F-4700-BDCD-8DD95051AC49}"/>
              </a:ext>
            </a:extLst>
          </p:cNvPr>
          <p:cNvSpPr/>
          <p:nvPr/>
        </p:nvSpPr>
        <p:spPr>
          <a:xfrm>
            <a:off x="7368988" y="5455169"/>
            <a:ext cx="394447" cy="294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28E0568-5C90-48D7-BFEB-A70EF4C88D08}"/>
              </a:ext>
            </a:extLst>
          </p:cNvPr>
          <p:cNvSpPr/>
          <p:nvPr/>
        </p:nvSpPr>
        <p:spPr>
          <a:xfrm>
            <a:off x="1649506" y="5455169"/>
            <a:ext cx="1990165" cy="294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29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01782"/>
            <a:ext cx="12192000" cy="266007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latin typeface="+mn-lt"/>
              </a:rPr>
              <a:t>Question</a:t>
            </a:r>
            <a:r>
              <a:rPr lang="zh-CN" altLang="en-US" sz="3600" dirty="0">
                <a:latin typeface="+mn-lt"/>
              </a:rPr>
              <a:t>：</a:t>
            </a:r>
            <a:br>
              <a:rPr lang="en-US" altLang="zh-CN" sz="3600" dirty="0">
                <a:latin typeface="+mn-lt"/>
              </a:rPr>
            </a:br>
            <a:r>
              <a:rPr lang="en-US" altLang="zh-CN" sz="3600" dirty="0">
                <a:latin typeface="+mn-lt"/>
              </a:rPr>
              <a:t>     </a:t>
            </a:r>
            <a:r>
              <a:rPr lang="zh-CN" altLang="en-US" sz="3600" dirty="0">
                <a:latin typeface="+mn-lt"/>
              </a:rPr>
              <a:t>在实验的</a:t>
            </a:r>
            <a:r>
              <a:rPr lang="en-US" altLang="zh-CN" sz="3600" dirty="0">
                <a:latin typeface="+mn-lt"/>
              </a:rPr>
              <a:t>section I</a:t>
            </a:r>
            <a:r>
              <a:rPr lang="zh-CN" altLang="en-US" sz="3600" dirty="0">
                <a:latin typeface="+mn-lt"/>
              </a:rPr>
              <a:t>中，创建的数据库是自动存储管理的，但是创建</a:t>
            </a:r>
            <a:r>
              <a:rPr lang="en-US" altLang="zh-CN" sz="3600" dirty="0">
                <a:latin typeface="+mn-lt"/>
              </a:rPr>
              <a:t>table space</a:t>
            </a:r>
            <a:r>
              <a:rPr lang="zh-CN" altLang="en-US" sz="3600" dirty="0">
                <a:latin typeface="+mn-lt"/>
              </a:rPr>
              <a:t>的时候，采用手动管理存储空间，是否矛盾？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3297382"/>
            <a:ext cx="12254753" cy="339436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不矛盾。所有的关系型数据库中，都允许在不同粒度上设置不同的存储管理方式。当粒度不同的存储管理方式出现不一样时，使用最小的。</a:t>
            </a:r>
          </a:p>
        </p:txBody>
      </p:sp>
    </p:spTree>
    <p:extLst>
      <p:ext uri="{BB962C8B-B14F-4D97-AF65-F5344CB8AC3E}">
        <p14:creationId xmlns:p14="http://schemas.microsoft.com/office/powerpoint/2010/main" val="2984322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+mn-lt"/>
              </a:rPr>
              <a:t>实验 </a:t>
            </a:r>
            <a:r>
              <a:rPr lang="en-US" altLang="zh-CN" dirty="0">
                <a:latin typeface="+mn-lt"/>
              </a:rPr>
              <a:t>Unit 4 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Section 2 </a:t>
            </a:r>
            <a:br>
              <a:rPr lang="zh-CN" altLang="en-US" dirty="0">
                <a:latin typeface="+mn-lt"/>
              </a:rPr>
            </a:br>
            <a:r>
              <a:rPr lang="en-US" altLang="zh-CN" dirty="0">
                <a:latin typeface="+mn-lt"/>
              </a:rPr>
              <a:t>Creating Table Spaces 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8416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6117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实验 </a:t>
            </a:r>
            <a:r>
              <a:rPr lang="en-US" altLang="zh-CN" b="1" dirty="0">
                <a:latin typeface="+mn-lt"/>
              </a:rPr>
              <a:t>Unit4 – Section 2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835" y="1216890"/>
            <a:ext cx="10515600" cy="491293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实验报告</a:t>
            </a:r>
            <a:r>
              <a:rPr lang="en-US" altLang="zh-CN" dirty="0"/>
              <a:t>2 </a:t>
            </a:r>
            <a:r>
              <a:rPr lang="zh-CN" altLang="en-US" dirty="0"/>
              <a:t>中的</a:t>
            </a:r>
            <a:r>
              <a:rPr lang="en-US" altLang="zh-CN" dirty="0"/>
              <a:t>section 2;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对应</a:t>
            </a:r>
            <a:r>
              <a:rPr lang="en-US" altLang="zh-CN" dirty="0"/>
              <a:t>Instructor Exercise</a:t>
            </a:r>
            <a:r>
              <a:rPr lang="zh-CN" altLang="en-US" dirty="0"/>
              <a:t>中的</a:t>
            </a:r>
            <a:r>
              <a:rPr lang="en-US" altLang="zh-CN" dirty="0"/>
              <a:t>Exercise 4 </a:t>
            </a:r>
            <a:r>
              <a:rPr lang="zh-CN" altLang="en-US" dirty="0"/>
              <a:t>中的</a:t>
            </a:r>
            <a:r>
              <a:rPr lang="en-US" altLang="zh-CN" dirty="0"/>
              <a:t>section 2;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一共</a:t>
            </a:r>
            <a:r>
              <a:rPr lang="en-US" altLang="zh-CN" dirty="0"/>
              <a:t>22</a:t>
            </a:r>
            <a:r>
              <a:rPr lang="zh-CN" altLang="en-US" dirty="0"/>
              <a:t>道题；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注意</a:t>
            </a:r>
            <a:r>
              <a:rPr lang="en-US" altLang="zh-CN" dirty="0"/>
              <a:t>Instructor Exercise</a:t>
            </a:r>
            <a:r>
              <a:rPr lang="zh-CN" altLang="en-US" dirty="0"/>
              <a:t>文档中，每道题都列出了方法和注意事项，注意绿色字部分是根据你自己的实验环境和情况可能需要变化的；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一定仔细阅读指南，一步一步做；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截屏用</a:t>
            </a:r>
            <a:r>
              <a:rPr lang="en-US" altLang="zh-CN" dirty="0" err="1"/>
              <a:t>win+shift+S</a:t>
            </a:r>
            <a:r>
              <a:rPr lang="zh-CN" altLang="en-US" dirty="0"/>
              <a:t>键。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979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8238D3-EBB5-491C-9DF5-16F1405B8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31" t="31907" r="17573" b="29030"/>
          <a:stretch/>
        </p:blipFill>
        <p:spPr>
          <a:xfrm>
            <a:off x="510989" y="1147482"/>
            <a:ext cx="7463365" cy="3388659"/>
          </a:xfrm>
          <a:prstGeom prst="rect">
            <a:avLst/>
          </a:prstGeom>
        </p:spPr>
      </p:pic>
      <p:sp>
        <p:nvSpPr>
          <p:cNvPr id="6" name="矩形标注 5">
            <a:extLst>
              <a:ext uri="{FF2B5EF4-FFF2-40B4-BE49-F238E27FC236}">
                <a16:creationId xmlns:a16="http://schemas.microsoft.com/office/drawing/2014/main" id="{81299F89-DF3D-404D-B7A9-36600FC77B94}"/>
              </a:ext>
            </a:extLst>
          </p:cNvPr>
          <p:cNvSpPr/>
          <p:nvPr/>
        </p:nvSpPr>
        <p:spPr>
          <a:xfrm>
            <a:off x="7449671" y="3429000"/>
            <a:ext cx="2625684" cy="512618"/>
          </a:xfrm>
          <a:prstGeom prst="wedgeRectCallout">
            <a:avLst>
              <a:gd name="adj1" fmla="val -56134"/>
              <a:gd name="adj2" fmla="val 37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不要放</a:t>
            </a:r>
            <a:r>
              <a:rPr lang="en-US" altLang="zh-CN" dirty="0"/>
              <a:t>C</a:t>
            </a:r>
            <a:r>
              <a:rPr lang="zh-CN" altLang="en-US" dirty="0"/>
              <a:t>盘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C790612-A058-4D01-9EB0-78612C3B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9" y="4923253"/>
            <a:ext cx="9493623" cy="10830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n-lt"/>
              </a:rPr>
              <a:t>      在实验的过程中，体会一下，为什么说表空间是一个逻辑上的概念，以及如何映射到物理上的文件</a:t>
            </a:r>
            <a:r>
              <a:rPr lang="en-US" altLang="zh-CN" sz="2800" dirty="0">
                <a:latin typeface="+mn-lt"/>
              </a:rPr>
              <a:t>/</a:t>
            </a:r>
            <a:r>
              <a:rPr lang="zh-CN" altLang="en-US" sz="2800" dirty="0">
                <a:latin typeface="+mn-lt"/>
              </a:rPr>
              <a:t>文件夹的。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2E859ED-3A24-4273-A896-9D7CA8795061}"/>
              </a:ext>
            </a:extLst>
          </p:cNvPr>
          <p:cNvSpPr txBox="1">
            <a:spLocks/>
          </p:cNvSpPr>
          <p:nvPr/>
        </p:nvSpPr>
        <p:spPr>
          <a:xfrm>
            <a:off x="228600" y="0"/>
            <a:ext cx="3401568" cy="986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>
                <a:latin typeface="+mn-lt"/>
              </a:rPr>
              <a:t>创建表空间</a:t>
            </a:r>
          </a:p>
        </p:txBody>
      </p:sp>
    </p:spTree>
    <p:extLst>
      <p:ext uri="{BB962C8B-B14F-4D97-AF65-F5344CB8AC3E}">
        <p14:creationId xmlns:p14="http://schemas.microsoft.com/office/powerpoint/2010/main" val="4192216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AD90C8-0D99-48BC-82A3-C421DFF8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0" t="21501" r="13250" b="21544"/>
          <a:stretch/>
        </p:blipFill>
        <p:spPr>
          <a:xfrm>
            <a:off x="219456" y="169164"/>
            <a:ext cx="5764213" cy="3515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57A541-8817-4AC2-A33A-F7FB8734DFBA}"/>
              </a:ext>
            </a:extLst>
          </p:cNvPr>
          <p:cNvSpPr/>
          <p:nvPr/>
        </p:nvSpPr>
        <p:spPr>
          <a:xfrm>
            <a:off x="295835" y="169164"/>
            <a:ext cx="5602941" cy="434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54CAC3D-2DAF-4629-AAAE-36CFE520B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0" t="5017" r="26875" b="13347"/>
          <a:stretch/>
        </p:blipFill>
        <p:spPr>
          <a:xfrm>
            <a:off x="6096000" y="2576307"/>
            <a:ext cx="5794248" cy="41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1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/>
          <a:lstStyle/>
          <a:p>
            <a:r>
              <a:rPr lang="en-US" altLang="zh-CN" dirty="0"/>
              <a:t>4.1 </a:t>
            </a:r>
            <a:br>
              <a:rPr lang="en-US" altLang="zh-CN" dirty="0"/>
            </a:br>
            <a:r>
              <a:rPr lang="en-US" altLang="zh-CN" dirty="0"/>
              <a:t>Create database overview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319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AD90C8-0D99-48BC-82A3-C421DFF8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0" t="21501" r="13250" b="21544"/>
          <a:stretch/>
        </p:blipFill>
        <p:spPr>
          <a:xfrm>
            <a:off x="219456" y="169164"/>
            <a:ext cx="5764213" cy="3515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57A541-8817-4AC2-A33A-F7FB8734DFBA}"/>
              </a:ext>
            </a:extLst>
          </p:cNvPr>
          <p:cNvSpPr/>
          <p:nvPr/>
        </p:nvSpPr>
        <p:spPr>
          <a:xfrm>
            <a:off x="275622" y="584409"/>
            <a:ext cx="5632119" cy="365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E7FD30-AF5A-446A-963D-6BAB0AB6C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17" t="13590" r="34064" b="21756"/>
          <a:stretch/>
        </p:blipFill>
        <p:spPr>
          <a:xfrm>
            <a:off x="6208333" y="2393576"/>
            <a:ext cx="5708048" cy="425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1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AD90C8-0D99-48BC-82A3-C421DFF8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0" t="21501" r="13250" b="21544"/>
          <a:stretch/>
        </p:blipFill>
        <p:spPr>
          <a:xfrm>
            <a:off x="219456" y="169164"/>
            <a:ext cx="5764213" cy="3515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57A541-8817-4AC2-A33A-F7FB8734DFBA}"/>
              </a:ext>
            </a:extLst>
          </p:cNvPr>
          <p:cNvSpPr/>
          <p:nvPr/>
        </p:nvSpPr>
        <p:spPr>
          <a:xfrm>
            <a:off x="275621" y="951962"/>
            <a:ext cx="5641085" cy="365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E82C01-C52F-4736-96DE-9157E1AF5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17" t="13998" r="34614" b="21484"/>
          <a:stretch/>
        </p:blipFill>
        <p:spPr>
          <a:xfrm>
            <a:off x="6331461" y="2255049"/>
            <a:ext cx="5641085" cy="42492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4B4D0AF-1964-4A32-81FA-06EB4C0B1BD5}"/>
              </a:ext>
            </a:extLst>
          </p:cNvPr>
          <p:cNvSpPr/>
          <p:nvPr/>
        </p:nvSpPr>
        <p:spPr>
          <a:xfrm>
            <a:off x="995082" y="3120557"/>
            <a:ext cx="1416424" cy="2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948550-5369-4613-A389-1E7541B2A9C5}"/>
              </a:ext>
            </a:extLst>
          </p:cNvPr>
          <p:cNvSpPr/>
          <p:nvPr/>
        </p:nvSpPr>
        <p:spPr>
          <a:xfrm>
            <a:off x="995082" y="3732184"/>
            <a:ext cx="1640541" cy="2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99C7AC5-DD4C-4F64-BF9B-7F306E063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1" t="13726" r="34540" b="21756"/>
          <a:stretch/>
        </p:blipFill>
        <p:spPr>
          <a:xfrm>
            <a:off x="275620" y="2255049"/>
            <a:ext cx="5641085" cy="424927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9C1E835-A625-4724-9BA1-6703BBC87F77}"/>
              </a:ext>
            </a:extLst>
          </p:cNvPr>
          <p:cNvSpPr/>
          <p:nvPr/>
        </p:nvSpPr>
        <p:spPr>
          <a:xfrm>
            <a:off x="995082" y="3917863"/>
            <a:ext cx="1156447" cy="2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325889-93B8-425B-96BF-4F67219268F8}"/>
              </a:ext>
            </a:extLst>
          </p:cNvPr>
          <p:cNvSpPr/>
          <p:nvPr/>
        </p:nvSpPr>
        <p:spPr>
          <a:xfrm>
            <a:off x="264731" y="3024839"/>
            <a:ext cx="663387" cy="346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标注 5">
            <a:extLst>
              <a:ext uri="{FF2B5EF4-FFF2-40B4-BE49-F238E27FC236}">
                <a16:creationId xmlns:a16="http://schemas.microsoft.com/office/drawing/2014/main" id="{085AF543-3FA9-48FE-9067-A36B6270B460}"/>
              </a:ext>
            </a:extLst>
          </p:cNvPr>
          <p:cNvSpPr/>
          <p:nvPr/>
        </p:nvSpPr>
        <p:spPr>
          <a:xfrm>
            <a:off x="275620" y="4536644"/>
            <a:ext cx="4365811" cy="946852"/>
          </a:xfrm>
          <a:prstGeom prst="wedgeRectCallout">
            <a:avLst>
              <a:gd name="adj1" fmla="val -45338"/>
              <a:gd name="adj2" fmla="val -90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注意，手工管理是有“空间管理”和“容器”的。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91DCCA-95D7-436B-83B4-73F5288EE0F5}"/>
              </a:ext>
            </a:extLst>
          </p:cNvPr>
          <p:cNvSpPr/>
          <p:nvPr/>
        </p:nvSpPr>
        <p:spPr>
          <a:xfrm>
            <a:off x="7045986" y="3685032"/>
            <a:ext cx="1793214" cy="2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069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AD90C8-0D99-48BC-82A3-C421DFF8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0" t="21501" r="13250" b="21544"/>
          <a:stretch/>
        </p:blipFill>
        <p:spPr>
          <a:xfrm>
            <a:off x="219454" y="216316"/>
            <a:ext cx="5764213" cy="3515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57A541-8817-4AC2-A33A-F7FB8734DFBA}"/>
              </a:ext>
            </a:extLst>
          </p:cNvPr>
          <p:cNvSpPr/>
          <p:nvPr/>
        </p:nvSpPr>
        <p:spPr>
          <a:xfrm>
            <a:off x="281017" y="1302587"/>
            <a:ext cx="5641085" cy="2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AD16A0A-D3EC-47A3-9566-B2C66537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17" t="13454" r="34614" b="21348"/>
          <a:stretch/>
        </p:blipFill>
        <p:spPr>
          <a:xfrm>
            <a:off x="6208335" y="2279902"/>
            <a:ext cx="5641085" cy="42940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948550-5369-4613-A389-1E7541B2A9C5}"/>
              </a:ext>
            </a:extLst>
          </p:cNvPr>
          <p:cNvSpPr/>
          <p:nvPr/>
        </p:nvSpPr>
        <p:spPr>
          <a:xfrm>
            <a:off x="6956612" y="3171889"/>
            <a:ext cx="2447365" cy="362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164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AD90C8-0D99-48BC-82A3-C421DFF8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0" t="21501" r="13250" b="21544"/>
          <a:stretch/>
        </p:blipFill>
        <p:spPr>
          <a:xfrm>
            <a:off x="219454" y="216316"/>
            <a:ext cx="5764213" cy="3515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57A541-8817-4AC2-A33A-F7FB8734DFBA}"/>
              </a:ext>
            </a:extLst>
          </p:cNvPr>
          <p:cNvSpPr/>
          <p:nvPr/>
        </p:nvSpPr>
        <p:spPr>
          <a:xfrm>
            <a:off x="281017" y="1508775"/>
            <a:ext cx="5641085" cy="355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7910CE-FDD8-494C-9FE3-845C0AF57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17" t="13318" r="34614" b="22437"/>
          <a:stretch/>
        </p:blipFill>
        <p:spPr>
          <a:xfrm>
            <a:off x="6096000" y="2232212"/>
            <a:ext cx="5641085" cy="42313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948550-5369-4613-A389-1E7541B2A9C5}"/>
              </a:ext>
            </a:extLst>
          </p:cNvPr>
          <p:cNvSpPr/>
          <p:nvPr/>
        </p:nvSpPr>
        <p:spPr>
          <a:xfrm>
            <a:off x="6813175" y="3836894"/>
            <a:ext cx="3827931" cy="564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标注 5">
            <a:extLst>
              <a:ext uri="{FF2B5EF4-FFF2-40B4-BE49-F238E27FC236}">
                <a16:creationId xmlns:a16="http://schemas.microsoft.com/office/drawing/2014/main" id="{9D153306-BADA-4CE5-B870-61B3924E7C1A}"/>
              </a:ext>
            </a:extLst>
          </p:cNvPr>
          <p:cNvSpPr/>
          <p:nvPr/>
        </p:nvSpPr>
        <p:spPr>
          <a:xfrm>
            <a:off x="8193742" y="3191436"/>
            <a:ext cx="806824" cy="237564"/>
          </a:xfrm>
          <a:prstGeom prst="wedgeRectCallout">
            <a:avLst>
              <a:gd name="adj1" fmla="val -66513"/>
              <a:gd name="adj2" fmla="val 226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SMS</a:t>
            </a:r>
          </a:p>
        </p:txBody>
      </p:sp>
      <p:sp>
        <p:nvSpPr>
          <p:cNvPr id="11" name="矩形标注 5">
            <a:extLst>
              <a:ext uri="{FF2B5EF4-FFF2-40B4-BE49-F238E27FC236}">
                <a16:creationId xmlns:a16="http://schemas.microsoft.com/office/drawing/2014/main" id="{BE3E7D19-D85B-49DD-8EEE-2C054B908F8B}"/>
              </a:ext>
            </a:extLst>
          </p:cNvPr>
          <p:cNvSpPr/>
          <p:nvPr/>
        </p:nvSpPr>
        <p:spPr>
          <a:xfrm>
            <a:off x="8163508" y="4473389"/>
            <a:ext cx="806824" cy="237564"/>
          </a:xfrm>
          <a:prstGeom prst="wedgeRectCallout">
            <a:avLst>
              <a:gd name="adj1" fmla="val -73180"/>
              <a:gd name="adj2" fmla="val -452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DMS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1BA5AD2-7900-41A7-B8A6-E588A554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7003"/>
            <a:ext cx="6094858" cy="219553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n-lt"/>
              </a:rPr>
              <a:t>      注意：仔细阅读每种管理方法下面的注解。</a:t>
            </a:r>
          </a:p>
        </p:txBody>
      </p:sp>
    </p:spTree>
    <p:extLst>
      <p:ext uri="{BB962C8B-B14F-4D97-AF65-F5344CB8AC3E}">
        <p14:creationId xmlns:p14="http://schemas.microsoft.com/office/powerpoint/2010/main" val="2036229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AD90C8-0D99-48BC-82A3-C421DFF8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0" t="21501" r="13250" b="21544"/>
          <a:stretch/>
        </p:blipFill>
        <p:spPr>
          <a:xfrm>
            <a:off x="281017" y="106725"/>
            <a:ext cx="5764213" cy="3515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57A541-8817-4AC2-A33A-F7FB8734DFBA}"/>
              </a:ext>
            </a:extLst>
          </p:cNvPr>
          <p:cNvSpPr/>
          <p:nvPr/>
        </p:nvSpPr>
        <p:spPr>
          <a:xfrm>
            <a:off x="342580" y="1759786"/>
            <a:ext cx="5641085" cy="929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1BA5AD2-7900-41A7-B8A6-E588A554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7003"/>
            <a:ext cx="6094858" cy="219553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n-lt"/>
              </a:rPr>
              <a:t>这个过程就是把表空间从逻辑上映射到物理上的过程。注意参数设置很重要！很重要！很重要！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4A5715B-AAD9-40E0-8CE8-704C18E7B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5" t="5151" r="27133" b="13455"/>
          <a:stretch/>
        </p:blipFill>
        <p:spPr>
          <a:xfrm>
            <a:off x="6094858" y="2339788"/>
            <a:ext cx="6057384" cy="43747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948550-5369-4613-A389-1E7541B2A9C5}"/>
              </a:ext>
            </a:extLst>
          </p:cNvPr>
          <p:cNvSpPr/>
          <p:nvPr/>
        </p:nvSpPr>
        <p:spPr>
          <a:xfrm>
            <a:off x="9072281" y="3249706"/>
            <a:ext cx="1846731" cy="358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1F2C56-C44F-40DB-9871-B28AAFC6EBA8}"/>
              </a:ext>
            </a:extLst>
          </p:cNvPr>
          <p:cNvSpPr/>
          <p:nvPr/>
        </p:nvSpPr>
        <p:spPr>
          <a:xfrm>
            <a:off x="7799294" y="3658415"/>
            <a:ext cx="726142" cy="358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C6605F9-F287-4438-9B59-7C25DFA7065D}"/>
              </a:ext>
            </a:extLst>
          </p:cNvPr>
          <p:cNvSpPr/>
          <p:nvPr/>
        </p:nvSpPr>
        <p:spPr>
          <a:xfrm>
            <a:off x="7799293" y="5478251"/>
            <a:ext cx="887507" cy="358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标注 5">
            <a:extLst>
              <a:ext uri="{FF2B5EF4-FFF2-40B4-BE49-F238E27FC236}">
                <a16:creationId xmlns:a16="http://schemas.microsoft.com/office/drawing/2014/main" id="{EC149F3F-C973-48ED-93B1-36D32EB19BD6}"/>
              </a:ext>
            </a:extLst>
          </p:cNvPr>
          <p:cNvSpPr/>
          <p:nvPr/>
        </p:nvSpPr>
        <p:spPr>
          <a:xfrm>
            <a:off x="7353252" y="2457960"/>
            <a:ext cx="4365811" cy="645457"/>
          </a:xfrm>
          <a:prstGeom prst="wedgeRectCallout">
            <a:avLst>
              <a:gd name="adj1" fmla="val -34454"/>
              <a:gd name="adj2" fmla="val 102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</a:t>
            </a:r>
            <a:r>
              <a:rPr lang="zh-CN" altLang="en-US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或者</a:t>
            </a:r>
            <a:r>
              <a:rPr lang="en-US" altLang="zh-CN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E</a:t>
            </a:r>
            <a:r>
              <a:rPr lang="zh-CN" altLang="en-US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的根目录下，创建一个</a:t>
            </a:r>
            <a:r>
              <a:rPr lang="en-US" altLang="zh-CN" sz="1600" dirty="0" err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dms</a:t>
            </a:r>
            <a:r>
              <a:rPr lang="zh-CN" altLang="en-US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文件夹。</a:t>
            </a:r>
          </a:p>
        </p:txBody>
      </p:sp>
    </p:spTree>
    <p:extLst>
      <p:ext uri="{BB962C8B-B14F-4D97-AF65-F5344CB8AC3E}">
        <p14:creationId xmlns:p14="http://schemas.microsoft.com/office/powerpoint/2010/main" val="3712986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AD90C8-0D99-48BC-82A3-C421DFF8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0" t="21501" r="13250" b="21544"/>
          <a:stretch/>
        </p:blipFill>
        <p:spPr>
          <a:xfrm>
            <a:off x="281017" y="106725"/>
            <a:ext cx="5764213" cy="3515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57A541-8817-4AC2-A33A-F7FB8734DFBA}"/>
              </a:ext>
            </a:extLst>
          </p:cNvPr>
          <p:cNvSpPr/>
          <p:nvPr/>
        </p:nvSpPr>
        <p:spPr>
          <a:xfrm>
            <a:off x="342580" y="2840997"/>
            <a:ext cx="5641085" cy="332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1BA5AD2-7900-41A7-B8A6-E588A554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17003"/>
            <a:ext cx="6094858" cy="219553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n-lt"/>
              </a:rPr>
              <a:t>注意参数设置很重要！很重要！很重要！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5736F9-D007-4479-859F-4FACF9FB0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17" t="13590" r="33604" b="21348"/>
          <a:stretch/>
        </p:blipFill>
        <p:spPr>
          <a:xfrm>
            <a:off x="6156421" y="2285999"/>
            <a:ext cx="5764213" cy="428513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6605F9-F287-4438-9B59-7C25DFA7065D}"/>
              </a:ext>
            </a:extLst>
          </p:cNvPr>
          <p:cNvSpPr/>
          <p:nvPr/>
        </p:nvSpPr>
        <p:spPr>
          <a:xfrm>
            <a:off x="6967082" y="4428564"/>
            <a:ext cx="2983742" cy="376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18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2AD90C8-0D99-48BC-82A3-C421DFF8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00" t="21501" r="13250" b="21544"/>
          <a:stretch/>
        </p:blipFill>
        <p:spPr>
          <a:xfrm>
            <a:off x="281017" y="61901"/>
            <a:ext cx="5764213" cy="3515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57A541-8817-4AC2-A33A-F7FB8734DFBA}"/>
              </a:ext>
            </a:extLst>
          </p:cNvPr>
          <p:cNvSpPr/>
          <p:nvPr/>
        </p:nvSpPr>
        <p:spPr>
          <a:xfrm>
            <a:off x="342580" y="3119719"/>
            <a:ext cx="5641085" cy="458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1BA5AD2-7900-41A7-B8A6-E588A554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83" y="3855638"/>
            <a:ext cx="5414682" cy="14962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+mn-lt"/>
              </a:rPr>
              <a:t>    注意读一下注解，了解下该项是做什么的。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AF3473-7D51-4EFF-8C95-77C9E6E1D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5" t="13862" r="34466" b="21621"/>
          <a:stretch/>
        </p:blipFill>
        <p:spPr>
          <a:xfrm>
            <a:off x="6208335" y="2393577"/>
            <a:ext cx="5641085" cy="424927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C6605F9-F287-4438-9B59-7C25DFA7065D}"/>
              </a:ext>
            </a:extLst>
          </p:cNvPr>
          <p:cNvSpPr/>
          <p:nvPr/>
        </p:nvSpPr>
        <p:spPr>
          <a:xfrm>
            <a:off x="6886400" y="3348744"/>
            <a:ext cx="1217694" cy="229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102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1E75627-E4C9-4825-913C-1925E96A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58"/>
            <a:ext cx="12178017" cy="657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94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BD9309-C335-42F8-82E5-D4BE2975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81"/>
            <a:ext cx="12192000" cy="6586238"/>
          </a:xfrm>
          <a:prstGeom prst="rect">
            <a:avLst/>
          </a:prstGeom>
        </p:spPr>
      </p:pic>
      <p:sp>
        <p:nvSpPr>
          <p:cNvPr id="6" name="矩形标注 5">
            <a:extLst>
              <a:ext uri="{FF2B5EF4-FFF2-40B4-BE49-F238E27FC236}">
                <a16:creationId xmlns:a16="http://schemas.microsoft.com/office/drawing/2014/main" id="{E72342A8-6359-4BCE-B4F7-65890CC143D8}"/>
              </a:ext>
            </a:extLst>
          </p:cNvPr>
          <p:cNvSpPr/>
          <p:nvPr/>
        </p:nvSpPr>
        <p:spPr>
          <a:xfrm>
            <a:off x="7754471" y="2250644"/>
            <a:ext cx="3610490" cy="946852"/>
          </a:xfrm>
          <a:prstGeom prst="wedgeRectCallout">
            <a:avLst>
              <a:gd name="adj1" fmla="val -45338"/>
              <a:gd name="adj2" fmla="val -90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4KB * 1006 = 4024KB</a:t>
            </a:r>
            <a:endParaRPr lang="zh-CN" altLang="en-US" sz="16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065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17F6AE-7D3A-4437-8D64-135D54677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97" t="40534" r="14853" b="50000"/>
          <a:stretch/>
        </p:blipFill>
        <p:spPr>
          <a:xfrm>
            <a:off x="367912" y="-90576"/>
            <a:ext cx="11234910" cy="12430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431298-F104-447C-9F59-18B4CCE0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132" t="35022" r="15589" b="48203"/>
          <a:stretch/>
        </p:blipFill>
        <p:spPr>
          <a:xfrm>
            <a:off x="1039906" y="991137"/>
            <a:ext cx="7386918" cy="13937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BE9D1C-D484-4C5B-8BCC-3AA6F1AAB2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20" t="14951" r="30368" b="19987"/>
          <a:stretch/>
        </p:blipFill>
        <p:spPr>
          <a:xfrm>
            <a:off x="1810870" y="2384894"/>
            <a:ext cx="5719482" cy="42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47725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Create database overview </a:t>
            </a:r>
            <a:endParaRPr lang="en-US" altLang="zh-CN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30" y="5033913"/>
            <a:ext cx="6341294" cy="1556182"/>
          </a:xfrm>
        </p:spPr>
        <p:txBody>
          <a:bodyPr>
            <a:normAutofit/>
          </a:bodyPr>
          <a:lstStyle/>
          <a:p>
            <a:pPr algn="just"/>
            <a:r>
              <a:rPr lang="zh-CN" altLang="en-US" dirty="0"/>
              <a:t>数据库由若干表空间组成；</a:t>
            </a:r>
            <a:endParaRPr lang="en-US" altLang="zh-CN" dirty="0"/>
          </a:p>
          <a:p>
            <a:pPr algn="just"/>
            <a:r>
              <a:rPr lang="zh-CN" altLang="en-US" dirty="0"/>
              <a:t>任何一个表，一定属于某个表空间；</a:t>
            </a:r>
            <a:endParaRPr lang="en-US" altLang="zh-CN" dirty="0"/>
          </a:p>
          <a:p>
            <a:pPr algn="just"/>
            <a:r>
              <a:rPr lang="zh-CN" altLang="en-US" dirty="0"/>
              <a:t>表空间也是逻辑概念。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6731"/>
            <a:ext cx="6485625" cy="28169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9E9D78-32AA-444D-B8B1-467E039A7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625" y="1610974"/>
            <a:ext cx="5729070" cy="3277103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E29BFF1A-B867-4631-A6DE-D3577CB228AC}"/>
              </a:ext>
            </a:extLst>
          </p:cNvPr>
          <p:cNvSpPr/>
          <p:nvPr/>
        </p:nvSpPr>
        <p:spPr>
          <a:xfrm>
            <a:off x="9239250" y="1610974"/>
            <a:ext cx="714375" cy="2808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991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495B1F5-0D84-4495-B39A-636E465F5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15" t="24477" r="14926" b="50000"/>
          <a:stretch/>
        </p:blipFill>
        <p:spPr>
          <a:xfrm>
            <a:off x="403411" y="251009"/>
            <a:ext cx="8798053" cy="23308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3AAC6A-6F91-46C4-893C-071D6405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9" y="3140011"/>
            <a:ext cx="5836611" cy="1939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A2EF8C-B29D-408E-A937-701C5263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682" y="2849088"/>
            <a:ext cx="6015318" cy="28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4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D8B33E-2763-4F96-8DA7-9D15D03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56" y="177175"/>
            <a:ext cx="8006814" cy="27184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FE8593-C362-4DDF-82B9-F01A7FC72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85" t="1748" r="19779" b="9778"/>
          <a:stretch/>
        </p:blipFill>
        <p:spPr>
          <a:xfrm>
            <a:off x="1371600" y="1435054"/>
            <a:ext cx="7458636" cy="54229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B25464-7D12-4B11-8670-DCD9334064DA}"/>
              </a:ext>
            </a:extLst>
          </p:cNvPr>
          <p:cNvSpPr/>
          <p:nvPr/>
        </p:nvSpPr>
        <p:spPr>
          <a:xfrm>
            <a:off x="1283875" y="941294"/>
            <a:ext cx="4883844" cy="331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724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D8B33E-2763-4F96-8DA7-9D15D03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56" y="177175"/>
            <a:ext cx="8006814" cy="27184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B25464-7D12-4B11-8670-DCD9334064DA}"/>
              </a:ext>
            </a:extLst>
          </p:cNvPr>
          <p:cNvSpPr/>
          <p:nvPr/>
        </p:nvSpPr>
        <p:spPr>
          <a:xfrm>
            <a:off x="1292840" y="1228164"/>
            <a:ext cx="4883844" cy="308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EEF53A-AEC1-4D47-B9A0-D35829D55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7" t="14271" r="30767" b="22165"/>
          <a:stretch/>
        </p:blipFill>
        <p:spPr>
          <a:xfrm>
            <a:off x="1873623" y="2002505"/>
            <a:ext cx="6006353" cy="46783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3E5C6D7-622F-489C-B111-B003AAB0E40C}"/>
              </a:ext>
            </a:extLst>
          </p:cNvPr>
          <p:cNvSpPr/>
          <p:nvPr/>
        </p:nvSpPr>
        <p:spPr>
          <a:xfrm>
            <a:off x="5154706" y="2666325"/>
            <a:ext cx="753035" cy="318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645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CD8B33E-2763-4F96-8DA7-9D15D035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56" y="177175"/>
            <a:ext cx="8006814" cy="27184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9B25464-7D12-4B11-8670-DCD9334064DA}"/>
              </a:ext>
            </a:extLst>
          </p:cNvPr>
          <p:cNvSpPr/>
          <p:nvPr/>
        </p:nvSpPr>
        <p:spPr>
          <a:xfrm>
            <a:off x="1391451" y="1470211"/>
            <a:ext cx="6954689" cy="1103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8DCAFC-9CDE-44AD-ABE4-8034FEAF1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7" t="14679" r="30767" b="22846"/>
          <a:stretch/>
        </p:blipFill>
        <p:spPr>
          <a:xfrm>
            <a:off x="2115671" y="2895601"/>
            <a:ext cx="4885765" cy="37403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3E5C6D7-622F-489C-B111-B003AAB0E40C}"/>
              </a:ext>
            </a:extLst>
          </p:cNvPr>
          <p:cNvSpPr/>
          <p:nvPr/>
        </p:nvSpPr>
        <p:spPr>
          <a:xfrm>
            <a:off x="2115671" y="3962400"/>
            <a:ext cx="1604682" cy="226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14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6A2EF8C-B29D-408E-A937-701C5263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2" y="121024"/>
            <a:ext cx="6893877" cy="33079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1D28F7-C2DB-4490-83B8-83B4D2445803}"/>
              </a:ext>
            </a:extLst>
          </p:cNvPr>
          <p:cNvSpPr/>
          <p:nvPr/>
        </p:nvSpPr>
        <p:spPr>
          <a:xfrm>
            <a:off x="1210235" y="121024"/>
            <a:ext cx="5952565" cy="2649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CC57F1-BA4A-4BBB-BE89-24D5DAD7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4" y="1266574"/>
            <a:ext cx="8023411" cy="554788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A7C2F79-BDAF-4846-91C0-120785B932D3}"/>
              </a:ext>
            </a:extLst>
          </p:cNvPr>
          <p:cNvSpPr/>
          <p:nvPr/>
        </p:nvSpPr>
        <p:spPr>
          <a:xfrm>
            <a:off x="7055224" y="2384612"/>
            <a:ext cx="340658" cy="226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D2FAB7-EBE0-49B9-B9A2-EFC099800F79}"/>
              </a:ext>
            </a:extLst>
          </p:cNvPr>
          <p:cNvSpPr/>
          <p:nvPr/>
        </p:nvSpPr>
        <p:spPr>
          <a:xfrm>
            <a:off x="5755341" y="5082988"/>
            <a:ext cx="932329" cy="226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30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0A1F29-ACB6-4A94-9309-E29B35E2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245315"/>
            <a:ext cx="4029637" cy="5363323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5BD0910-2234-458E-A5A1-CB543574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05" y="5411414"/>
            <a:ext cx="4355705" cy="12012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+mn-lt"/>
              </a:rPr>
              <a:t>注意！一定要改！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E5C85C-C088-47B6-9F31-B407C6C86BBB}"/>
              </a:ext>
            </a:extLst>
          </p:cNvPr>
          <p:cNvSpPr txBox="1"/>
          <p:nvPr/>
        </p:nvSpPr>
        <p:spPr>
          <a:xfrm>
            <a:off x="5595075" y="560428"/>
            <a:ext cx="6096000" cy="545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connect to </a:t>
            </a:r>
            <a:r>
              <a:rPr lang="zh-CN" altLang="en-US" dirty="0">
                <a:solidFill>
                  <a:srgbClr val="FF0000"/>
                </a:solidFill>
              </a:rPr>
              <a:t>qugn4983</a:t>
            </a:r>
            <a:r>
              <a:rPr lang="zh-CN" altLang="en-US" dirty="0"/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create regular tablespace dms02 managed by database using (file '</a:t>
            </a:r>
            <a:r>
              <a:rPr lang="zh-CN" altLang="en-US" dirty="0">
                <a:solidFill>
                  <a:srgbClr val="FF0000"/>
                </a:solidFill>
              </a:rPr>
              <a:t>e</a:t>
            </a:r>
            <a:r>
              <a:rPr lang="zh-CN" altLang="en-US" dirty="0"/>
              <a:t>:\dms\dms02' 14) extentsize 2;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create long tablespace dms03 managed by database using (file '</a:t>
            </a:r>
            <a:r>
              <a:rPr lang="zh-CN" altLang="en-US" dirty="0">
                <a:solidFill>
                  <a:srgbClr val="FF0000"/>
                </a:solidFill>
              </a:rPr>
              <a:t>e</a:t>
            </a:r>
            <a:r>
              <a:rPr lang="zh-CN" altLang="en-US" dirty="0"/>
              <a:t>:\dms\dms03' 728) extentsize 8;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create regular tablespace dms04 managed by database using (file '</a:t>
            </a:r>
            <a:r>
              <a:rPr lang="zh-CN" altLang="en-US" dirty="0">
                <a:solidFill>
                  <a:srgbClr val="FF0000"/>
                </a:solidFill>
              </a:rPr>
              <a:t>e</a:t>
            </a:r>
            <a:r>
              <a:rPr lang="zh-CN" altLang="en-US" dirty="0"/>
              <a:t>:\dms\dms04' 22) extentsize 2;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create regular tablespace dms05 managed by database using (file '</a:t>
            </a:r>
            <a:r>
              <a:rPr lang="zh-CN" altLang="en-US" dirty="0">
                <a:solidFill>
                  <a:srgbClr val="FF0000"/>
                </a:solidFill>
              </a:rPr>
              <a:t>e</a:t>
            </a:r>
            <a:r>
              <a:rPr lang="zh-CN" altLang="en-US" dirty="0"/>
              <a:t>:\dms\dms05' 16) extentsize 2;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create regular tablespace dms06 managed by database using (file '</a:t>
            </a:r>
            <a:r>
              <a:rPr lang="zh-CN" altLang="en-US" dirty="0">
                <a:solidFill>
                  <a:srgbClr val="FF0000"/>
                </a:solidFill>
              </a:rPr>
              <a:t>e</a:t>
            </a:r>
            <a:r>
              <a:rPr lang="zh-CN" altLang="en-US" dirty="0"/>
              <a:t>:\dms\dms06' 40) extentsize 4;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create regular tablespace sms01 managed by system using ('</a:t>
            </a:r>
            <a:r>
              <a:rPr lang="zh-CN" altLang="en-US" dirty="0">
                <a:solidFill>
                  <a:srgbClr val="FF0000"/>
                </a:solidFill>
              </a:rPr>
              <a:t>e</a:t>
            </a:r>
            <a:r>
              <a:rPr lang="zh-CN" altLang="en-US" dirty="0"/>
              <a:t>:\sms\sms01','</a:t>
            </a:r>
            <a:r>
              <a:rPr lang="zh-CN" altLang="en-US" dirty="0">
                <a:solidFill>
                  <a:srgbClr val="FF0000"/>
                </a:solidFill>
              </a:rPr>
              <a:t>e</a:t>
            </a:r>
            <a:r>
              <a:rPr lang="zh-CN" altLang="en-US" dirty="0"/>
              <a:t>:\sms\sms02') extentsize 4;</a:t>
            </a:r>
          </a:p>
        </p:txBody>
      </p:sp>
    </p:spTree>
    <p:extLst>
      <p:ext uri="{BB962C8B-B14F-4D97-AF65-F5344CB8AC3E}">
        <p14:creationId xmlns:p14="http://schemas.microsoft.com/office/powerpoint/2010/main" val="2921211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5B8193-A23F-41B1-B6FC-7F39DD2AC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632" b="3382"/>
          <a:stretch/>
        </p:blipFill>
        <p:spPr>
          <a:xfrm>
            <a:off x="1102658" y="247234"/>
            <a:ext cx="9798424" cy="63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40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4.3 </a:t>
            </a:r>
            <a:br>
              <a:rPr lang="en-US" altLang="zh-CN" b="1" dirty="0"/>
            </a:br>
            <a:r>
              <a:rPr lang="en-US" altLang="zh-CN" b="1" dirty="0"/>
              <a:t>Gathering system information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46463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BCDCA2F-5101-41C2-A7CA-037B425AF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" y="0"/>
            <a:ext cx="10390094" cy="842682"/>
          </a:xfrm>
        </p:spPr>
        <p:txBody>
          <a:bodyPr>
            <a:normAutofit/>
          </a:bodyPr>
          <a:lstStyle/>
          <a:p>
            <a:r>
              <a:rPr lang="en-US" altLang="zh-CN" sz="3600" b="1" i="0" u="none" strike="noStrike" baseline="0" dirty="0">
                <a:solidFill>
                  <a:srgbClr val="000000"/>
                </a:solidFill>
                <a:latin typeface="+mn-lt"/>
              </a:rPr>
              <a:t>Get snapshot for tablespaces command </a:t>
            </a:r>
            <a:endParaRPr lang="zh-CN" altLang="en-US" sz="7200" dirty="0"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71F64B-572A-489D-92A7-BDF7108D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8" y="1325460"/>
            <a:ext cx="7835657" cy="487811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B4E4D69-5D03-4208-A819-14C6130C239E}"/>
              </a:ext>
            </a:extLst>
          </p:cNvPr>
          <p:cNvSpPr txBox="1">
            <a:spLocks/>
          </p:cNvSpPr>
          <p:nvPr/>
        </p:nvSpPr>
        <p:spPr>
          <a:xfrm>
            <a:off x="8722660" y="0"/>
            <a:ext cx="3469340" cy="1065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600" dirty="0">
                <a:latin typeface="+mn-lt"/>
              </a:rPr>
              <a:t>Snapshot, </a:t>
            </a:r>
            <a:r>
              <a:rPr lang="zh-CN" altLang="en-US" sz="3600" dirty="0">
                <a:latin typeface="+mn-lt"/>
              </a:rPr>
              <a:t>快照，获取特定时刻的状态。</a:t>
            </a:r>
          </a:p>
        </p:txBody>
      </p:sp>
      <p:sp>
        <p:nvSpPr>
          <p:cNvPr id="9" name="矩形标注 6">
            <a:extLst>
              <a:ext uri="{FF2B5EF4-FFF2-40B4-BE49-F238E27FC236}">
                <a16:creationId xmlns:a16="http://schemas.microsoft.com/office/drawing/2014/main" id="{FF26C0F8-668D-4409-96E8-D5C3AC615193}"/>
              </a:ext>
            </a:extLst>
          </p:cNvPr>
          <p:cNvSpPr/>
          <p:nvPr/>
        </p:nvSpPr>
        <p:spPr>
          <a:xfrm>
            <a:off x="7763434" y="2039505"/>
            <a:ext cx="3558989" cy="759366"/>
          </a:xfrm>
          <a:prstGeom prst="wedgeRectCallout">
            <a:avLst>
              <a:gd name="adj1" fmla="val -67705"/>
              <a:gd name="adj2" fmla="val 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用这个命令可以得到快照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C4F7337-118B-4443-8A1F-A751A3090059}"/>
              </a:ext>
            </a:extLst>
          </p:cNvPr>
          <p:cNvSpPr/>
          <p:nvPr/>
        </p:nvSpPr>
        <p:spPr>
          <a:xfrm>
            <a:off x="1084730" y="4334580"/>
            <a:ext cx="3908612" cy="3449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420A0F3-946E-412F-920B-26D4D2E31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2" t="36439" r="12391" b="42139"/>
          <a:stretch/>
        </p:blipFill>
        <p:spPr>
          <a:xfrm>
            <a:off x="5926419" y="4059129"/>
            <a:ext cx="6265581" cy="12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84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AA37E-BB64-4C31-AF10-F840C1CF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78353" cy="842681"/>
          </a:xfrm>
        </p:spPr>
        <p:txBody>
          <a:bodyPr>
            <a:normAutofit/>
          </a:bodyPr>
          <a:lstStyle/>
          <a:p>
            <a:r>
              <a:rPr lang="en-US" altLang="zh-CN" sz="3200" b="1" i="0" u="none" strike="noStrike" baseline="0" dirty="0">
                <a:solidFill>
                  <a:srgbClr val="000000"/>
                </a:solidFill>
                <a:latin typeface="+mn-lt"/>
              </a:rPr>
              <a:t>Using the SNAPCONTAINER view </a:t>
            </a:r>
            <a:endParaRPr lang="zh-CN" altLang="en-US" sz="6600" dirty="0"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8C4A35-53B5-4E4E-85D1-E4466D35C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52" t="24238" r="13898" b="16089"/>
          <a:stretch/>
        </p:blipFill>
        <p:spPr>
          <a:xfrm>
            <a:off x="421339" y="1049618"/>
            <a:ext cx="8751016" cy="512706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344817A-984B-49C7-8C09-E64C7E346498}"/>
              </a:ext>
            </a:extLst>
          </p:cNvPr>
          <p:cNvSpPr txBox="1">
            <a:spLocks/>
          </p:cNvSpPr>
          <p:nvPr/>
        </p:nvSpPr>
        <p:spPr>
          <a:xfrm>
            <a:off x="6517342" y="0"/>
            <a:ext cx="3469340" cy="681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600" dirty="0">
                <a:latin typeface="+mn-lt"/>
              </a:rPr>
              <a:t>表空间快照信息视图</a:t>
            </a:r>
          </a:p>
        </p:txBody>
      </p:sp>
    </p:spTree>
    <p:extLst>
      <p:ext uri="{BB962C8B-B14F-4D97-AF65-F5344CB8AC3E}">
        <p14:creationId xmlns:p14="http://schemas.microsoft.com/office/powerpoint/2010/main" val="102916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2671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Steps for database creation - 1 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81100"/>
            <a:ext cx="9939896" cy="3873179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8658225" y="748418"/>
            <a:ext cx="3371850" cy="1336548"/>
          </a:xfrm>
          <a:prstGeom prst="wedgeRectCallout">
            <a:avLst>
              <a:gd name="adj1" fmla="val -37716"/>
              <a:gd name="adj2" fmla="val 780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如果不指定表空间，缺省放</a:t>
            </a:r>
            <a:r>
              <a:rPr lang="en-US" altLang="zh-CN" dirty="0"/>
              <a:t>USERSPACE</a:t>
            </a:r>
            <a:r>
              <a:rPr lang="zh-CN" altLang="en-US" dirty="0"/>
              <a:t>，但是不建议这样做。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8725195" y="5054279"/>
            <a:ext cx="3371850" cy="1409700"/>
          </a:xfrm>
          <a:prstGeom prst="wedgeRectCallout">
            <a:avLst>
              <a:gd name="adj1" fmla="val -54665"/>
              <a:gd name="adj2" fmla="val -773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System database</a:t>
            </a:r>
            <a:r>
              <a:rPr lang="zh-CN" altLang="en-US" dirty="0"/>
              <a:t>指的是，如果你是远程客户端，将数据库编目到你自己机器里。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6ED22F1-39DC-4EDA-A904-A231C494F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84834" y="5704512"/>
            <a:ext cx="6428394" cy="1556182"/>
          </a:xfrm>
        </p:spPr>
        <p:txBody>
          <a:bodyPr>
            <a:normAutofit/>
          </a:bodyPr>
          <a:lstStyle/>
          <a:p>
            <a:pPr marL="2286000" lvl="5" indent="0">
              <a:buNone/>
            </a:pPr>
            <a:r>
              <a:rPr lang="zh-CN" altLang="en-US" i="1" dirty="0"/>
              <a:t>    不需要记住，因为通过向导创建数据库，但是得知道后台做了什么。</a:t>
            </a:r>
          </a:p>
        </p:txBody>
      </p:sp>
    </p:spTree>
    <p:extLst>
      <p:ext uri="{BB962C8B-B14F-4D97-AF65-F5344CB8AC3E}">
        <p14:creationId xmlns:p14="http://schemas.microsoft.com/office/powerpoint/2010/main" val="706445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C1A45C-F09E-45C1-9B66-0B141B4E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67" y="119810"/>
            <a:ext cx="10318376" cy="477557"/>
          </a:xfrm>
        </p:spPr>
        <p:txBody>
          <a:bodyPr>
            <a:noAutofit/>
          </a:bodyPr>
          <a:lstStyle/>
          <a:p>
            <a:r>
              <a:rPr lang="en-US" altLang="zh-CN" sz="3200" b="1" i="0" u="none" strike="noStrike" baseline="0" dirty="0">
                <a:solidFill>
                  <a:srgbClr val="000000"/>
                </a:solidFill>
                <a:latin typeface="+mn-lt"/>
              </a:rPr>
              <a:t>Alter Table Space Wizard </a:t>
            </a:r>
            <a:endParaRPr lang="zh-CN" altLang="en-US" sz="6000" dirty="0">
              <a:latin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8D6433-16CE-4F2C-BB54-99F516F090F9}"/>
              </a:ext>
            </a:extLst>
          </p:cNvPr>
          <p:cNvGrpSpPr/>
          <p:nvPr/>
        </p:nvGrpSpPr>
        <p:grpSpPr>
          <a:xfrm>
            <a:off x="165848" y="995082"/>
            <a:ext cx="6826337" cy="4697506"/>
            <a:chOff x="1160930" y="1317811"/>
            <a:chExt cx="6826337" cy="469750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563A547-EB5C-4BA0-ACDA-E7B11D592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251" t="24237" r="15220" b="11776"/>
            <a:stretch/>
          </p:blipFill>
          <p:spPr>
            <a:xfrm>
              <a:off x="1160930" y="1317811"/>
              <a:ext cx="6826337" cy="4697506"/>
            </a:xfrm>
            <a:prstGeom prst="rect">
              <a:avLst/>
            </a:prstGeom>
          </p:spPr>
        </p:pic>
        <p:sp>
          <p:nvSpPr>
            <p:cNvPr id="6" name="矩形标注 6">
              <a:extLst>
                <a:ext uri="{FF2B5EF4-FFF2-40B4-BE49-F238E27FC236}">
                  <a16:creationId xmlns:a16="http://schemas.microsoft.com/office/drawing/2014/main" id="{0C00D7F8-53F0-4212-8E7E-C37873D1F0B9}"/>
                </a:ext>
              </a:extLst>
            </p:cNvPr>
            <p:cNvSpPr/>
            <p:nvPr/>
          </p:nvSpPr>
          <p:spPr>
            <a:xfrm>
              <a:off x="3832410" y="1528517"/>
              <a:ext cx="2496671" cy="389930"/>
            </a:xfrm>
            <a:prstGeom prst="wedgeRectCallout">
              <a:avLst>
                <a:gd name="adj1" fmla="val -88146"/>
                <a:gd name="adj2" fmla="val 122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可改，可增多、增大</a:t>
              </a:r>
            </a:p>
          </p:txBody>
        </p:sp>
        <p:sp>
          <p:nvSpPr>
            <p:cNvPr id="7" name="矩形标注 6">
              <a:extLst>
                <a:ext uri="{FF2B5EF4-FFF2-40B4-BE49-F238E27FC236}">
                  <a16:creationId xmlns:a16="http://schemas.microsoft.com/office/drawing/2014/main" id="{E9FFF1C4-8141-4212-98A7-49B660BAC990}"/>
                </a:ext>
              </a:extLst>
            </p:cNvPr>
            <p:cNvSpPr/>
            <p:nvPr/>
          </p:nvSpPr>
          <p:spPr>
            <a:xfrm>
              <a:off x="5022188" y="2129153"/>
              <a:ext cx="1716743" cy="264423"/>
            </a:xfrm>
            <a:prstGeom prst="wedgeRectCallout">
              <a:avLst>
                <a:gd name="adj1" fmla="val -69116"/>
                <a:gd name="adj2" fmla="val 836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不可改</a:t>
              </a:r>
            </a:p>
          </p:txBody>
        </p:sp>
        <p:sp>
          <p:nvSpPr>
            <p:cNvPr id="9" name="矩形标注 6">
              <a:extLst>
                <a:ext uri="{FF2B5EF4-FFF2-40B4-BE49-F238E27FC236}">
                  <a16:creationId xmlns:a16="http://schemas.microsoft.com/office/drawing/2014/main" id="{C26E636C-4A15-49EC-BD10-18C7EDB03EE1}"/>
                </a:ext>
              </a:extLst>
            </p:cNvPr>
            <p:cNvSpPr/>
            <p:nvPr/>
          </p:nvSpPr>
          <p:spPr>
            <a:xfrm>
              <a:off x="5022188" y="2521341"/>
              <a:ext cx="1716743" cy="264423"/>
            </a:xfrm>
            <a:prstGeom prst="wedgeRectCallout">
              <a:avLst>
                <a:gd name="adj1" fmla="val -69116"/>
                <a:gd name="adj2" fmla="val 836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不可改</a:t>
              </a:r>
            </a:p>
          </p:txBody>
        </p:sp>
        <p:sp>
          <p:nvSpPr>
            <p:cNvPr id="10" name="矩形标注 6">
              <a:extLst>
                <a:ext uri="{FF2B5EF4-FFF2-40B4-BE49-F238E27FC236}">
                  <a16:creationId xmlns:a16="http://schemas.microsoft.com/office/drawing/2014/main" id="{5ADEAF31-0537-475C-A957-3669AE48B949}"/>
                </a:ext>
              </a:extLst>
            </p:cNvPr>
            <p:cNvSpPr/>
            <p:nvPr/>
          </p:nvSpPr>
          <p:spPr>
            <a:xfrm>
              <a:off x="5022188" y="2886634"/>
              <a:ext cx="1716743" cy="264423"/>
            </a:xfrm>
            <a:prstGeom prst="wedgeRectCallout">
              <a:avLst>
                <a:gd name="adj1" fmla="val -69116"/>
                <a:gd name="adj2" fmla="val 836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不可改</a:t>
              </a:r>
            </a:p>
          </p:txBody>
        </p:sp>
        <p:sp>
          <p:nvSpPr>
            <p:cNvPr id="11" name="矩形标注 6">
              <a:extLst>
                <a:ext uri="{FF2B5EF4-FFF2-40B4-BE49-F238E27FC236}">
                  <a16:creationId xmlns:a16="http://schemas.microsoft.com/office/drawing/2014/main" id="{8B6BDF91-8A8A-4C25-9E4E-9A4041DB070F}"/>
                </a:ext>
              </a:extLst>
            </p:cNvPr>
            <p:cNvSpPr/>
            <p:nvPr/>
          </p:nvSpPr>
          <p:spPr>
            <a:xfrm>
              <a:off x="4484306" y="3534351"/>
              <a:ext cx="2923608" cy="686609"/>
            </a:xfrm>
            <a:prstGeom prst="wedgeRectCallout">
              <a:avLst>
                <a:gd name="adj1" fmla="val -64093"/>
                <a:gd name="adj2" fmla="val -858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注意，表空间创建时定义，不可改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5CCAB20-DE44-4F6A-BC52-8A1F9E5F5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32" t="27953" r="18309" b="14172"/>
          <a:stretch/>
        </p:blipFill>
        <p:spPr>
          <a:xfrm>
            <a:off x="7106570" y="1597411"/>
            <a:ext cx="4919582" cy="32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459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E940B-352F-48F2-AB92-F8612085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1" y="203761"/>
            <a:ext cx="10515600" cy="549275"/>
          </a:xfrm>
        </p:spPr>
        <p:txBody>
          <a:bodyPr>
            <a:normAutofit/>
          </a:bodyPr>
          <a:lstStyle/>
          <a:p>
            <a:r>
              <a:rPr lang="en-US" altLang="zh-CN" sz="3200" b="1" i="0" u="none" strike="noStrike" baseline="0" dirty="0">
                <a:solidFill>
                  <a:srgbClr val="000000"/>
                </a:solidFill>
                <a:latin typeface="+mn-lt"/>
              </a:rPr>
              <a:t>Placement considerations </a:t>
            </a:r>
            <a:endParaRPr lang="zh-CN" altLang="en-US" sz="6600" dirty="0"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2FFE79-BF5E-4ED8-8B10-8E0F31C59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 t="37179" r="13897" b="18246"/>
          <a:stretch/>
        </p:blipFill>
        <p:spPr>
          <a:xfrm>
            <a:off x="210671" y="1269813"/>
            <a:ext cx="8729774" cy="3893857"/>
          </a:xfrm>
          <a:prstGeom prst="rect">
            <a:avLst/>
          </a:prstGeom>
        </p:spPr>
      </p:pic>
      <p:sp>
        <p:nvSpPr>
          <p:cNvPr id="6" name="矩形标注 6">
            <a:extLst>
              <a:ext uri="{FF2B5EF4-FFF2-40B4-BE49-F238E27FC236}">
                <a16:creationId xmlns:a16="http://schemas.microsoft.com/office/drawing/2014/main" id="{E86EF666-648D-4FFB-BF52-BB9856B7256D}"/>
              </a:ext>
            </a:extLst>
          </p:cNvPr>
          <p:cNvSpPr/>
          <p:nvPr/>
        </p:nvSpPr>
        <p:spPr>
          <a:xfrm>
            <a:off x="7162801" y="1506071"/>
            <a:ext cx="3989293" cy="457190"/>
          </a:xfrm>
          <a:prstGeom prst="wedgeRectCallout">
            <a:avLst>
              <a:gd name="adj1" fmla="val -59822"/>
              <a:gd name="adj2" fmla="val 26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把索引和数据放在不同的表空间中</a:t>
            </a:r>
          </a:p>
        </p:txBody>
      </p:sp>
      <p:sp>
        <p:nvSpPr>
          <p:cNvPr id="7" name="矩形标注 6">
            <a:extLst>
              <a:ext uri="{FF2B5EF4-FFF2-40B4-BE49-F238E27FC236}">
                <a16:creationId xmlns:a16="http://schemas.microsoft.com/office/drawing/2014/main" id="{4213E998-8683-4B5D-A499-00E396BADF3A}"/>
              </a:ext>
            </a:extLst>
          </p:cNvPr>
          <p:cNvSpPr/>
          <p:nvPr/>
        </p:nvSpPr>
        <p:spPr>
          <a:xfrm>
            <a:off x="8051623" y="2617695"/>
            <a:ext cx="3989293" cy="798736"/>
          </a:xfrm>
          <a:prstGeom prst="wedgeRectCallout">
            <a:avLst>
              <a:gd name="adj1" fmla="val -57214"/>
              <a:gd name="adj2" fmla="val -83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把一个频繁访问的大表整个放入一个表空间中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31B2528-651D-4F5A-846F-24FBC8DC5E9D}"/>
              </a:ext>
            </a:extLst>
          </p:cNvPr>
          <p:cNvSpPr/>
          <p:nvPr/>
        </p:nvSpPr>
        <p:spPr>
          <a:xfrm>
            <a:off x="5522258" y="2068549"/>
            <a:ext cx="1981201" cy="5491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标注 6">
            <a:extLst>
              <a:ext uri="{FF2B5EF4-FFF2-40B4-BE49-F238E27FC236}">
                <a16:creationId xmlns:a16="http://schemas.microsoft.com/office/drawing/2014/main" id="{FFCC8DA5-B25A-4E71-85D9-C7E841DA1D00}"/>
              </a:ext>
            </a:extLst>
          </p:cNvPr>
          <p:cNvSpPr/>
          <p:nvPr/>
        </p:nvSpPr>
        <p:spPr>
          <a:xfrm>
            <a:off x="3954752" y="3416431"/>
            <a:ext cx="3989293" cy="457190"/>
          </a:xfrm>
          <a:prstGeom prst="wedgeRectCallout">
            <a:avLst>
              <a:gd name="adj1" fmla="val -55103"/>
              <a:gd name="adj2" fmla="val 24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想好</a:t>
            </a:r>
            <a:r>
              <a:rPr lang="en-US" altLang="zh-CN" dirty="0"/>
              <a:t>Extent size</a:t>
            </a:r>
            <a:r>
              <a:rPr lang="zh-CN" altLang="en-US" dirty="0"/>
              <a:t>怎么设置</a:t>
            </a:r>
          </a:p>
        </p:txBody>
      </p:sp>
      <p:sp>
        <p:nvSpPr>
          <p:cNvPr id="10" name="矩形标注 6">
            <a:extLst>
              <a:ext uri="{FF2B5EF4-FFF2-40B4-BE49-F238E27FC236}">
                <a16:creationId xmlns:a16="http://schemas.microsoft.com/office/drawing/2014/main" id="{EA0AD13E-BE75-4C76-9656-5EBD0B7F0F0D}"/>
              </a:ext>
            </a:extLst>
          </p:cNvPr>
          <p:cNvSpPr/>
          <p:nvPr/>
        </p:nvSpPr>
        <p:spPr>
          <a:xfrm>
            <a:off x="2376964" y="4390398"/>
            <a:ext cx="3989293" cy="457190"/>
          </a:xfrm>
          <a:prstGeom prst="wedgeRectCallout">
            <a:avLst>
              <a:gd name="adj1" fmla="val -55103"/>
              <a:gd name="adj2" fmla="val 247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I/O</a:t>
            </a:r>
            <a:r>
              <a:rPr lang="zh-CN" altLang="en-US" dirty="0"/>
              <a:t>预取是</a:t>
            </a:r>
            <a:r>
              <a:rPr lang="en-US" altLang="zh-CN" dirty="0"/>
              <a:t>DB2</a:t>
            </a:r>
            <a:r>
              <a:rPr lang="zh-CN" altLang="en-US" dirty="0"/>
              <a:t>独特的提高性能的方法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B2BD8E0-0AB6-47D2-B68A-BBAC1E860CAC}"/>
              </a:ext>
            </a:extLst>
          </p:cNvPr>
          <p:cNvSpPr txBox="1">
            <a:spLocks/>
          </p:cNvSpPr>
          <p:nvPr/>
        </p:nvSpPr>
        <p:spPr>
          <a:xfrm>
            <a:off x="210671" y="5351929"/>
            <a:ext cx="11830245" cy="971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zh-CN" altLang="en-US" sz="3600" dirty="0">
              <a:latin typeface="+mn-l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F3B08807-C7EC-4A85-8526-8F5FED18F9A8}"/>
              </a:ext>
            </a:extLst>
          </p:cNvPr>
          <p:cNvSpPr txBox="1">
            <a:spLocks/>
          </p:cNvSpPr>
          <p:nvPr/>
        </p:nvSpPr>
        <p:spPr>
          <a:xfrm>
            <a:off x="386798" y="5367720"/>
            <a:ext cx="3405272" cy="625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000" i="1" dirty="0">
                <a:latin typeface="+mn-lt"/>
              </a:rPr>
              <a:t>注意：仔细读一下</a:t>
            </a:r>
            <a:r>
              <a:rPr lang="en-US" altLang="zh-CN" sz="2000" i="1" dirty="0">
                <a:latin typeface="+mn-lt"/>
              </a:rPr>
              <a:t>Notes</a:t>
            </a:r>
            <a:endParaRPr lang="zh-CN" altLang="en-US" sz="2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8953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/>
          <a:lstStyle/>
          <a:p>
            <a:r>
              <a:rPr lang="en-US" altLang="zh-CN" dirty="0"/>
              <a:t>4.4 </a:t>
            </a:r>
            <a:br>
              <a:rPr lang="en-US" altLang="zh-CN" dirty="0"/>
            </a:br>
            <a:r>
              <a:rPr lang="en-US" altLang="zh-CN" dirty="0"/>
              <a:t>Describe and modify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160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470" y="259978"/>
            <a:ext cx="4401671" cy="788893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Database Configuration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F6438B-317B-409A-AAB6-F0A1D3A41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88" t="23279" r="18309" b="12974"/>
          <a:stretch/>
        </p:blipFill>
        <p:spPr>
          <a:xfrm>
            <a:off x="300318" y="1146013"/>
            <a:ext cx="5428129" cy="5030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E903E5-A736-4B51-AB8D-EC1D81C40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5" t="23039" r="19412" b="13213"/>
          <a:stretch/>
        </p:blipFill>
        <p:spPr>
          <a:xfrm>
            <a:off x="6167717" y="1146013"/>
            <a:ext cx="5629835" cy="554642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75EFDA3-8214-471C-AF58-FED25F87EADF}"/>
              </a:ext>
            </a:extLst>
          </p:cNvPr>
          <p:cNvSpPr txBox="1">
            <a:spLocks/>
          </p:cNvSpPr>
          <p:nvPr/>
        </p:nvSpPr>
        <p:spPr>
          <a:xfrm>
            <a:off x="6261844" y="259978"/>
            <a:ext cx="5535708" cy="788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/>
              <a:t>Database Manager Configuration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14915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9D12C-E030-42BA-801B-27748AF6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47" y="141008"/>
            <a:ext cx="10515600" cy="665816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Database directories overview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945E9F-A5FE-478E-AFAE-42F6D775F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1" t="22800" r="13824" b="14412"/>
          <a:stretch/>
        </p:blipFill>
        <p:spPr>
          <a:xfrm>
            <a:off x="874058" y="1102659"/>
            <a:ext cx="7422980" cy="465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839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139A7-C6D7-4731-A1E9-DEF20781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65" y="185831"/>
            <a:ext cx="10515600" cy="773393"/>
          </a:xfrm>
        </p:spPr>
        <p:txBody>
          <a:bodyPr>
            <a:normAutofit/>
          </a:bodyPr>
          <a:lstStyle/>
          <a:p>
            <a:r>
              <a:rPr lang="en-US" altLang="zh-CN" sz="3200" b="1" i="0" u="none" strike="noStrike" baseline="0" dirty="0">
                <a:solidFill>
                  <a:srgbClr val="000000"/>
                </a:solidFill>
                <a:latin typeface="ACHLP I+ Arial,"/>
              </a:rPr>
              <a:t>Unit summary </a:t>
            </a:r>
            <a:endParaRPr lang="zh-CN" altLang="en-US" sz="6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BDC759-21D7-4BCD-A187-657F698A0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88" t="19444" r="14338" b="14891"/>
          <a:stretch/>
        </p:blipFill>
        <p:spPr>
          <a:xfrm>
            <a:off x="833717" y="1066800"/>
            <a:ext cx="7611035" cy="50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12150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Steps for database creation - 2</a:t>
            </a:r>
            <a:endParaRPr lang="zh-CN" altLang="en-US" dirty="0"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101"/>
            <a:ext cx="11126227" cy="4764749"/>
          </a:xfrm>
          <a:prstGeom prst="rect">
            <a:avLst/>
          </a:prstGeom>
        </p:spPr>
      </p:pic>
      <p:sp>
        <p:nvSpPr>
          <p:cNvPr id="4" name="矩形标注 5">
            <a:extLst>
              <a:ext uri="{FF2B5EF4-FFF2-40B4-BE49-F238E27FC236}">
                <a16:creationId xmlns:a16="http://schemas.microsoft.com/office/drawing/2014/main" id="{A3A4D1C7-0258-4C62-BE99-EBBFBC4B8DC3}"/>
              </a:ext>
            </a:extLst>
          </p:cNvPr>
          <p:cNvSpPr/>
          <p:nvPr/>
        </p:nvSpPr>
        <p:spPr>
          <a:xfrm>
            <a:off x="7922935" y="36725"/>
            <a:ext cx="3371850" cy="1336548"/>
          </a:xfrm>
          <a:prstGeom prst="wedgeRectCallout">
            <a:avLst>
              <a:gd name="adj1" fmla="val -37716"/>
              <a:gd name="adj2" fmla="val 780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为系统</a:t>
            </a:r>
            <a:r>
              <a:rPr lang="en-US" altLang="zh-CN" dirty="0"/>
              <a:t>Catalog</a:t>
            </a:r>
            <a:r>
              <a:rPr lang="zh-CN" altLang="en-US" dirty="0"/>
              <a:t>设置</a:t>
            </a:r>
            <a:r>
              <a:rPr lang="en-US" altLang="zh-CN" dirty="0"/>
              <a:t>schema</a:t>
            </a:r>
            <a:r>
              <a:rPr lang="zh-CN" altLang="en-US" dirty="0"/>
              <a:t>，方便系统管理</a:t>
            </a:r>
          </a:p>
        </p:txBody>
      </p:sp>
    </p:spTree>
    <p:extLst>
      <p:ext uri="{BB962C8B-B14F-4D97-AF65-F5344CB8AC3E}">
        <p14:creationId xmlns:p14="http://schemas.microsoft.com/office/powerpoint/2010/main" val="353358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158875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Create Database Wizard </a:t>
            </a:r>
            <a:endParaRPr lang="zh-CN" altLang="en-US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2" y="1158875"/>
            <a:ext cx="6168413" cy="5070475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7105650" y="1485900"/>
            <a:ext cx="4857750" cy="344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+mn-lt"/>
              </a:rPr>
              <a:t>也可以使用命令完成，命令格式参考</a:t>
            </a:r>
            <a:r>
              <a:rPr lang="en-US" altLang="zh-CN" sz="3600" dirty="0">
                <a:latin typeface="+mn-lt"/>
              </a:rPr>
              <a:t>Instructor Manual.</a:t>
            </a:r>
          </a:p>
          <a:p>
            <a:endParaRPr lang="en-US" altLang="zh-CN" sz="3600" dirty="0">
              <a:latin typeface="+mn-lt"/>
            </a:endParaRPr>
          </a:p>
          <a:p>
            <a:r>
              <a:rPr lang="zh-CN" altLang="en-US" sz="3600" dirty="0">
                <a:latin typeface="+mn-lt"/>
              </a:rPr>
              <a:t>数据库的名字用你的姓名学号相关信息，不超过</a:t>
            </a:r>
            <a:r>
              <a:rPr lang="en-US" altLang="zh-CN" sz="3600" dirty="0">
                <a:latin typeface="+mn-lt"/>
              </a:rPr>
              <a:t>8</a:t>
            </a:r>
            <a:r>
              <a:rPr lang="zh-CN" altLang="en-US" sz="3600" dirty="0">
                <a:latin typeface="+mn-lt"/>
              </a:rPr>
              <a:t>个字符。</a:t>
            </a:r>
          </a:p>
        </p:txBody>
      </p:sp>
    </p:spTree>
    <p:extLst>
      <p:ext uri="{BB962C8B-B14F-4D97-AF65-F5344CB8AC3E}">
        <p14:creationId xmlns:p14="http://schemas.microsoft.com/office/powerpoint/2010/main" val="3580381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1C2DA-3164-43C1-9ABA-D7794A14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29"/>
            <a:ext cx="10515600" cy="962857"/>
          </a:xfrm>
        </p:spPr>
        <p:txBody>
          <a:bodyPr>
            <a:normAutofit/>
          </a:bodyPr>
          <a:lstStyle/>
          <a:p>
            <a:r>
              <a:rPr lang="en-US" altLang="zh-CN" b="1" i="0" u="none" strike="noStrike" baseline="0" dirty="0">
                <a:solidFill>
                  <a:srgbClr val="000000"/>
                </a:solidFill>
                <a:latin typeface="+mn-lt"/>
              </a:rPr>
              <a:t>Automatic storage — database </a:t>
            </a:r>
            <a:endParaRPr lang="zh-CN" altLang="en-US" sz="8800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A0851-7303-40A9-8045-93FF5355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3253"/>
            <a:ext cx="10515600" cy="524371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</a:rPr>
              <a:t>Intended as a single point of storage management for table spaces </a:t>
            </a:r>
            <a:r>
              <a:rPr lang="zh-CN" altLang="en-US" sz="3200" dirty="0">
                <a:solidFill>
                  <a:srgbClr val="000000"/>
                </a:solidFill>
              </a:rPr>
              <a:t>􀂃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</a:rPr>
              <a:t> </a:t>
            </a:r>
            <a:r>
              <a:rPr lang="en-US" altLang="zh-CN" sz="3200" dirty="0">
                <a:solidFill>
                  <a:srgbClr val="000000"/>
                </a:solidFill>
              </a:rPr>
              <a:t>Create a database and associate a set of storage paths with it </a:t>
            </a:r>
          </a:p>
          <a:p>
            <a:pPr lvl="1"/>
            <a:r>
              <a:rPr lang="en-US" altLang="zh-CN" sz="2800" b="0" i="0" u="none" strike="noStrike" baseline="0" dirty="0">
                <a:solidFill>
                  <a:srgbClr val="0000FF"/>
                </a:solidFill>
              </a:rPr>
              <a:t>Create AUTOMATIC STORAGE table spaces </a:t>
            </a:r>
          </a:p>
          <a:p>
            <a:pPr lvl="1"/>
            <a:r>
              <a:rPr lang="en-US" altLang="zh-CN" sz="2800" b="0" i="0" u="none" strike="noStrike" baseline="0" dirty="0">
                <a:solidFill>
                  <a:srgbClr val="FF0000"/>
                </a:solidFill>
              </a:rPr>
              <a:t>No explicit container </a:t>
            </a:r>
            <a:r>
              <a:rPr lang="en-US" altLang="zh-CN" sz="2800" b="0" i="0" u="none" strike="noStrike" baseline="0" dirty="0">
                <a:solidFill>
                  <a:srgbClr val="0000FF"/>
                </a:solidFill>
              </a:rPr>
              <a:t>definitions are provided </a:t>
            </a:r>
          </a:p>
          <a:p>
            <a:pPr lvl="1"/>
            <a:r>
              <a:rPr lang="en-US" altLang="zh-CN" sz="2800" b="0" i="0" u="none" strike="noStrike" baseline="0" dirty="0">
                <a:solidFill>
                  <a:srgbClr val="0000FF"/>
                </a:solidFill>
              </a:rPr>
              <a:t>Containers </a:t>
            </a:r>
            <a:r>
              <a:rPr lang="en-US" altLang="zh-CN" sz="2800" b="0" i="0" u="none" strike="noStrike" baseline="0" dirty="0">
                <a:solidFill>
                  <a:srgbClr val="FF0000"/>
                </a:solidFill>
              </a:rPr>
              <a:t>automatically created </a:t>
            </a:r>
            <a:r>
              <a:rPr lang="en-US" altLang="zh-CN" sz="2800" b="0" i="0" u="none" strike="noStrike" baseline="0" dirty="0">
                <a:solidFill>
                  <a:srgbClr val="0000FF"/>
                </a:solidFill>
              </a:rPr>
              <a:t>across the storage paths </a:t>
            </a:r>
          </a:p>
          <a:p>
            <a:pPr lvl="1"/>
            <a:r>
              <a:rPr lang="en-US" altLang="zh-CN" sz="2800" b="0" i="0" u="none" strike="noStrike" baseline="0" dirty="0">
                <a:solidFill>
                  <a:srgbClr val="0000FF"/>
                </a:solidFill>
              </a:rPr>
              <a:t>Growth of existing containers and addition of new ones managed by DB2 </a:t>
            </a:r>
            <a:r>
              <a:rPr lang="zh-CN" altLang="en-US" sz="2800" b="0" i="0" u="none" strike="noStrike" baseline="0" dirty="0">
                <a:solidFill>
                  <a:srgbClr val="0000FF"/>
                </a:solidFill>
              </a:rPr>
              <a:t>􀂃 </a:t>
            </a:r>
            <a:endParaRPr lang="en-US" altLang="zh-CN" sz="2800" b="0" i="0" u="none" strike="noStrike" baseline="0" dirty="0">
              <a:solidFill>
                <a:srgbClr val="0000FF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</a:rPr>
              <a:t>Add storage paths to the database afterwards </a:t>
            </a:r>
            <a:r>
              <a:rPr lang="zh-CN" altLang="en-US" sz="3200" dirty="0">
                <a:solidFill>
                  <a:srgbClr val="000000"/>
                </a:solidFill>
              </a:rPr>
              <a:t>􀂃 </a:t>
            </a:r>
            <a:endParaRPr lang="en-US" altLang="zh-CN" sz="32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</a:rPr>
              <a:t>Redefine those storage paths during a database restore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4" name="矩形标注 5">
            <a:extLst>
              <a:ext uri="{FF2B5EF4-FFF2-40B4-BE49-F238E27FC236}">
                <a16:creationId xmlns:a16="http://schemas.microsoft.com/office/drawing/2014/main" id="{CD8488FA-50CA-481C-B7C2-CF17E409097D}"/>
              </a:ext>
            </a:extLst>
          </p:cNvPr>
          <p:cNvSpPr/>
          <p:nvPr/>
        </p:nvSpPr>
        <p:spPr>
          <a:xfrm>
            <a:off x="8385464" y="2555071"/>
            <a:ext cx="3730203" cy="666691"/>
          </a:xfrm>
          <a:prstGeom prst="wedgeRectCallout">
            <a:avLst>
              <a:gd name="adj1" fmla="val -45461"/>
              <a:gd name="adj2" fmla="val 1138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不需要额外定义存储容器，不够时会自动增长。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00E247-0A03-4FBC-A5D7-E262387D3B53}"/>
              </a:ext>
            </a:extLst>
          </p:cNvPr>
          <p:cNvSpPr txBox="1"/>
          <p:nvPr/>
        </p:nvSpPr>
        <p:spPr>
          <a:xfrm>
            <a:off x="975536" y="617696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i="1" dirty="0"/>
              <a:t>注意：自动存储管理并不适用于所有数据类型。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30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</TotalTime>
  <Words>2196</Words>
  <Application>Microsoft Office PowerPoint</Application>
  <PresentationFormat>宽屏</PresentationFormat>
  <Paragraphs>228</Paragraphs>
  <Slides>65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3" baseType="lpstr">
      <vt:lpstr>ACHLP I+ Arial,</vt:lpstr>
      <vt:lpstr>等线</vt:lpstr>
      <vt:lpstr>等线 Light</vt:lpstr>
      <vt:lpstr>微软雅黑</vt:lpstr>
      <vt:lpstr>Arial</vt:lpstr>
      <vt:lpstr>Segoe UI</vt:lpstr>
      <vt:lpstr>Wingdings</vt:lpstr>
      <vt:lpstr>Office 主题​​</vt:lpstr>
      <vt:lpstr>企业级数据库性能调优  Unit 4 Creating databases  and data placement</vt:lpstr>
      <vt:lpstr>Main Content</vt:lpstr>
      <vt:lpstr>Unit Objects</vt:lpstr>
      <vt:lpstr>4.1  Create database overview</vt:lpstr>
      <vt:lpstr>Create database overview </vt:lpstr>
      <vt:lpstr>Steps for database creation - 1 </vt:lpstr>
      <vt:lpstr>Steps for database creation - 2</vt:lpstr>
      <vt:lpstr>Create Database Wizard </vt:lpstr>
      <vt:lpstr>Automatic storage — database </vt:lpstr>
      <vt:lpstr>Automatic storage syntax - database</vt:lpstr>
      <vt:lpstr>Automatic storage – create database examples</vt:lpstr>
      <vt:lpstr>Automatic Storage Provisioning - syntax</vt:lpstr>
      <vt:lpstr>Automatic Storage Provisioning - syntax</vt:lpstr>
      <vt:lpstr>Automatic Storage Provisioning - syntax</vt:lpstr>
      <vt:lpstr>Create bufferpool syntax</vt:lpstr>
      <vt:lpstr>Default table spaces and buffer pool</vt:lpstr>
      <vt:lpstr>实验 Unit 4  Section I  Creating the Database </vt:lpstr>
      <vt:lpstr>实验 Unit4 – Section 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4.2  Table spaces and containers</vt:lpstr>
      <vt:lpstr>4.2 Table spaces and containers</vt:lpstr>
      <vt:lpstr>DMS versus SMS table spaces </vt:lpstr>
      <vt:lpstr>Writing to containers </vt:lpstr>
      <vt:lpstr>Table space, container, extent, page </vt:lpstr>
      <vt:lpstr>DMS table space — minimum requirements </vt:lpstr>
      <vt:lpstr>Defining table spaces </vt:lpstr>
      <vt:lpstr>Create Table Space Wizard</vt:lpstr>
      <vt:lpstr>Create Table space  syntax </vt:lpstr>
      <vt:lpstr>Automatic storage – table space examples</vt:lpstr>
      <vt:lpstr>Question：      在实验的section I中，创建的数据库是自动存储管理的，但是创建table space的时候，采用手动管理存储空间，是否矛盾？</vt:lpstr>
      <vt:lpstr>实验 Unit 4  Section 2  Creating Table Spaces </vt:lpstr>
      <vt:lpstr>实验 Unit4 – Section 2</vt:lpstr>
      <vt:lpstr>      在实验的过程中，体会一下，为什么说表空间是一个逻辑上的概念，以及如何映射到物理上的文件/文件夹的。</vt:lpstr>
      <vt:lpstr>PowerPoint 演示文稿</vt:lpstr>
      <vt:lpstr>PowerPoint 演示文稿</vt:lpstr>
      <vt:lpstr>PowerPoint 演示文稿</vt:lpstr>
      <vt:lpstr>PowerPoint 演示文稿</vt:lpstr>
      <vt:lpstr>      注意：仔细阅读每种管理方法下面的注解。</vt:lpstr>
      <vt:lpstr>这个过程就是把表空间从逻辑上映射到物理上的过程。注意参数设置很重要！很重要！很重要！</vt:lpstr>
      <vt:lpstr>注意参数设置很重要！很重要！很重要！</vt:lpstr>
      <vt:lpstr>    注意读一下注解，了解下该项是做什么的。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注意！一定要改！</vt:lpstr>
      <vt:lpstr>PowerPoint 演示文稿</vt:lpstr>
      <vt:lpstr>4.3  Gathering system information</vt:lpstr>
      <vt:lpstr>Get snapshot for tablespaces command </vt:lpstr>
      <vt:lpstr>Using the SNAPCONTAINER view </vt:lpstr>
      <vt:lpstr>Alter Table Space Wizard </vt:lpstr>
      <vt:lpstr>Placement considerations </vt:lpstr>
      <vt:lpstr>4.4  Describe and modify</vt:lpstr>
      <vt:lpstr>Database Configuration</vt:lpstr>
      <vt:lpstr>Database directories overview</vt:lpstr>
      <vt:lpstr>Unit 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企业级数据库性能调优  Unit 1</dc:title>
  <dc:creator>QU Guannan</dc:creator>
  <cp:lastModifiedBy>QU Guannan</cp:lastModifiedBy>
  <cp:revision>139</cp:revision>
  <dcterms:created xsi:type="dcterms:W3CDTF">2021-09-02T01:59:25Z</dcterms:created>
  <dcterms:modified xsi:type="dcterms:W3CDTF">2021-10-22T03:01:10Z</dcterms:modified>
</cp:coreProperties>
</file>